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theme/themeOverride1.xml" ContentType="application/vnd.openxmlformats-officedocument.themeOverr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95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ヒラギノ角ゴ Pro W3" charset="-128"/>
        <a:cs typeface="+mn-cs"/>
      </a:defRPr>
    </a:lvl1pPr>
    <a:lvl2pPr marL="457200" algn="l" defTabSz="457200" rtl="0" fontAlgn="base">
      <a:spcBef>
        <a:spcPct val="0"/>
      </a:spcBef>
      <a:spcAft>
        <a:spcPct val="0"/>
      </a:spcAft>
      <a:defRPr kern="1200">
        <a:solidFill>
          <a:schemeClr val="tx1"/>
        </a:solidFill>
        <a:latin typeface="Arial" pitchFamily="34" charset="0"/>
        <a:ea typeface="ヒラギノ角ゴ Pro W3" charset="-128"/>
        <a:cs typeface="+mn-cs"/>
      </a:defRPr>
    </a:lvl2pPr>
    <a:lvl3pPr marL="914400" algn="l" defTabSz="457200" rtl="0" fontAlgn="base">
      <a:spcBef>
        <a:spcPct val="0"/>
      </a:spcBef>
      <a:spcAft>
        <a:spcPct val="0"/>
      </a:spcAft>
      <a:defRPr kern="1200">
        <a:solidFill>
          <a:schemeClr val="tx1"/>
        </a:solidFill>
        <a:latin typeface="Arial" pitchFamily="34" charset="0"/>
        <a:ea typeface="ヒラギノ角ゴ Pro W3" charset="-128"/>
        <a:cs typeface="+mn-cs"/>
      </a:defRPr>
    </a:lvl3pPr>
    <a:lvl4pPr marL="1371600" algn="l" defTabSz="457200" rtl="0" fontAlgn="base">
      <a:spcBef>
        <a:spcPct val="0"/>
      </a:spcBef>
      <a:spcAft>
        <a:spcPct val="0"/>
      </a:spcAft>
      <a:defRPr kern="1200">
        <a:solidFill>
          <a:schemeClr val="tx1"/>
        </a:solidFill>
        <a:latin typeface="Arial" pitchFamily="34" charset="0"/>
        <a:ea typeface="ヒラギノ角ゴ Pro W3" charset="-128"/>
        <a:cs typeface="+mn-cs"/>
      </a:defRPr>
    </a:lvl4pPr>
    <a:lvl5pPr marL="1828800" algn="l" defTabSz="457200" rtl="0" fontAlgn="base">
      <a:spcBef>
        <a:spcPct val="0"/>
      </a:spcBef>
      <a:spcAft>
        <a:spcPct val="0"/>
      </a:spcAft>
      <a:defRPr kern="1200">
        <a:solidFill>
          <a:schemeClr val="tx1"/>
        </a:solidFill>
        <a:latin typeface="Arial" pitchFamily="34" charset="0"/>
        <a:ea typeface="ヒラギノ角ゴ Pro W3" charset="-128"/>
        <a:cs typeface="+mn-cs"/>
      </a:defRPr>
    </a:lvl5pPr>
    <a:lvl6pPr marL="2286000" algn="l" defTabSz="914400" rtl="0" eaLnBrk="1" latinLnBrk="0" hangingPunct="1">
      <a:defRPr kern="1200">
        <a:solidFill>
          <a:schemeClr val="tx1"/>
        </a:solidFill>
        <a:latin typeface="Arial" pitchFamily="34" charset="0"/>
        <a:ea typeface="ヒラギノ角ゴ Pro W3" charset="-128"/>
        <a:cs typeface="+mn-cs"/>
      </a:defRPr>
    </a:lvl6pPr>
    <a:lvl7pPr marL="2743200" algn="l" defTabSz="914400" rtl="0" eaLnBrk="1" latinLnBrk="0" hangingPunct="1">
      <a:defRPr kern="1200">
        <a:solidFill>
          <a:schemeClr val="tx1"/>
        </a:solidFill>
        <a:latin typeface="Arial" pitchFamily="34" charset="0"/>
        <a:ea typeface="ヒラギノ角ゴ Pro W3" charset="-128"/>
        <a:cs typeface="+mn-cs"/>
      </a:defRPr>
    </a:lvl7pPr>
    <a:lvl8pPr marL="3200400" algn="l" defTabSz="914400" rtl="0" eaLnBrk="1" latinLnBrk="0" hangingPunct="1">
      <a:defRPr kern="1200">
        <a:solidFill>
          <a:schemeClr val="tx1"/>
        </a:solidFill>
        <a:latin typeface="Arial" pitchFamily="34" charset="0"/>
        <a:ea typeface="ヒラギノ角ゴ Pro W3" charset="-128"/>
        <a:cs typeface="+mn-cs"/>
      </a:defRPr>
    </a:lvl8pPr>
    <a:lvl9pPr marL="3657600" algn="l" defTabSz="914400" rtl="0" eaLnBrk="1" latinLnBrk="0" hangingPunct="1">
      <a:defRPr kern="1200">
        <a:solidFill>
          <a:schemeClr val="tx1"/>
        </a:solidFill>
        <a:latin typeface="Arial" pitchFamily="34"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schemeClr val="tx1"/>
    </p:penClr>
    <p:extLst>
      <p:ext uri="{EC167BDD-8182-4AB7-AECC-EB403E3ABB37}">
        <p14:laserClr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a:srgbClr val="FF0000"/>
        </p14:laserClr>
      </p:ext>
      <p:ext uri="{2FDB2607-1784-4EEB-B798-7EB5836EED8A}">
        <p14:showMediaCtrls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Lst>
  </p:showPr>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86" d="100"/>
          <a:sy n="86" d="100"/>
        </p:scale>
        <p:origin x="-992"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 Id="rId3"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pic>
        <p:nvPicPr>
          <p:cNvPr id="4" name="Picture 6" descr="CoverGlyph.png"/>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4010025" y="3048000"/>
            <a:ext cx="1123950" cy="771525"/>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2" name="Title 1"/>
          <p:cNvSpPr>
            <a:spLocks noGrp="1"/>
          </p:cNvSpPr>
          <p:nvPr>
            <p:ph type="ctrTitle"/>
          </p:nvPr>
        </p:nvSpPr>
        <p:spPr>
          <a:xfrm>
            <a:off x="685800" y="1627094"/>
            <a:ext cx="7772400" cy="1470025"/>
          </a:xfrm>
        </p:spPr>
        <p:txBody>
          <a:bodyPr anchor="b"/>
          <a:lstStyle>
            <a:lvl1pPr>
              <a:defRPr sz="5400">
                <a:gradFill>
                  <a:gsLst>
                    <a:gs pos="0">
                      <a:schemeClr val="tx2"/>
                    </a:gs>
                    <a:gs pos="100000">
                      <a:schemeClr val="tx2">
                        <a:lumMod val="75000"/>
                      </a:schemeClr>
                    </a:gs>
                  </a:gsLst>
                  <a:lin ang="5400000" scaled="0"/>
                </a:gradFill>
                <a:effectLst>
                  <a:outerShdw blurRad="50800" dist="25400" dir="5400000" algn="t" rotWithShape="0">
                    <a:prstClr val="black">
                      <a:alpha val="40000"/>
                    </a:prst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685801" y="3810000"/>
            <a:ext cx="7770812" cy="1752600"/>
          </a:xfrm>
        </p:spPr>
        <p:txBody>
          <a:bodyPr>
            <a:normAutofit/>
          </a:bodyPr>
          <a:lstStyle>
            <a:lvl1pPr marL="0" indent="0" algn="ctr">
              <a:spcBef>
                <a:spcPts val="300"/>
              </a:spcBef>
              <a:buNone/>
              <a:defRPr sz="1600">
                <a:gradFill>
                  <a:gsLst>
                    <a:gs pos="0">
                      <a:schemeClr val="tx2"/>
                    </a:gs>
                    <a:gs pos="100000">
                      <a:schemeClr val="tx2">
                        <a:lumMod val="75000"/>
                      </a:schemeClr>
                    </a:gs>
                  </a:gsLst>
                  <a:lin ang="5400000" scaled="0"/>
                </a:gradFill>
                <a:effectLst>
                  <a:outerShdw blurRad="50800" dist="38100" dir="5400000" algn="t"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5" name="Date Placeholder 3"/>
          <p:cNvSpPr>
            <a:spLocks noGrp="1"/>
          </p:cNvSpPr>
          <p:nvPr>
            <p:ph type="dt" sz="half" idx="10"/>
          </p:nvPr>
        </p:nvSpPr>
        <p:spPr/>
        <p:txBody>
          <a:bodyPr/>
          <a:lstStyle>
            <a:lvl1pPr>
              <a:defRPr>
                <a:solidFill>
                  <a:srgbClr val="FFFFFF"/>
                </a:solidFill>
              </a:defRPr>
            </a:lvl1pPr>
          </a:lstStyle>
          <a:p>
            <a:fld id="{D57BA92A-A51B-4B0B-8448-7611AA781814}" type="datetime1">
              <a:rPr lang="en-US"/>
              <a:pPr/>
              <a:t>10/11/11</a:t>
            </a:fld>
            <a:endParaRPr lang="en-US" dirty="0"/>
          </a:p>
        </p:txBody>
      </p:sp>
      <p:sp>
        <p:nvSpPr>
          <p:cNvPr id="6" name="Footer Placeholder 4"/>
          <p:cNvSpPr>
            <a:spLocks noGrp="1"/>
          </p:cNvSpPr>
          <p:nvPr>
            <p:ph type="ftr" sz="quarter" idx="11"/>
          </p:nvPr>
        </p:nvSpPr>
        <p:spPr/>
        <p:txBody>
          <a:bodyPr/>
          <a:lstStyle>
            <a:lvl1pPr>
              <a:defRPr dirty="0"/>
            </a:lvl1pPr>
          </a:lstStyle>
          <a:p>
            <a:pPr>
              <a:defRPr/>
            </a:pP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18511003"/>
      </p:ext>
    </p:extLst>
  </p:cSld>
  <p:clrMapOvr>
    <a:overrideClrMapping bg1="dk1" tx1="lt1" bg2="dk2" tx2="lt2" accent1="accent1" accent2="accent2" accent3="accent3" accent4="accent4" accent5="accent5" accent6="accent6" hlink="hlink" folHlink="folHlink"/>
  </p:clrMapOvr>
  <p:transition>
    <p:wipe/>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pic>
        <p:nvPicPr>
          <p:cNvPr id="5" name="Picture 2" descr="HR-Glyph-R3.png"/>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3749675" y="4889500"/>
            <a:ext cx="1644650" cy="17145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2" name="Title 1"/>
          <p:cNvSpPr>
            <a:spLocks noGrp="1"/>
          </p:cNvSpPr>
          <p:nvPr>
            <p:ph type="title"/>
          </p:nvPr>
        </p:nvSpPr>
        <p:spPr>
          <a:xfrm>
            <a:off x="685800" y="3738282"/>
            <a:ext cx="7770813" cy="1048870"/>
          </a:xfrm>
          <a:effectLst/>
        </p:spPr>
        <p:txBody>
          <a:bodyPr anchor="b"/>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286000" y="457200"/>
            <a:ext cx="4572000" cy="3173506"/>
          </a:xfrm>
          <a:ln w="101600">
            <a:solidFill>
              <a:schemeClr val="tx1"/>
            </a:solidFill>
            <a:miter lim="800000"/>
          </a:ln>
          <a:effectLst>
            <a:outerShdw blurRad="50800" dist="38100" dir="2700000" algn="tl" rotWithShape="0">
              <a:prstClr val="black">
                <a:alpha val="40000"/>
              </a:prstClr>
            </a:outerShdw>
          </a:effectLst>
        </p:spPr>
        <p:txBody>
          <a:bodyPr rtlCol="0">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noProof="0" dirty="0"/>
          </a:p>
        </p:txBody>
      </p:sp>
      <p:sp>
        <p:nvSpPr>
          <p:cNvPr id="4" name="Text Placeholder 3"/>
          <p:cNvSpPr>
            <a:spLocks noGrp="1"/>
          </p:cNvSpPr>
          <p:nvPr>
            <p:ph type="body" sz="half" idx="2"/>
          </p:nvPr>
        </p:nvSpPr>
        <p:spPr>
          <a:xfrm>
            <a:off x="685800" y="5181600"/>
            <a:ext cx="7770813" cy="685800"/>
          </a:xfrm>
        </p:spPr>
        <p:txBody>
          <a:bodyPr rtlCol="0">
            <a:normAutofit/>
          </a:bodyPr>
          <a:lstStyle>
            <a:lvl1pPr marL="0" indent="0" algn="ctr">
              <a:spcBef>
                <a:spcPts val="3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fld id="{774CCD9D-BA44-4549-A9B8-96849D8DF0CF}" type="datetime1">
              <a:rPr lang="en-US"/>
              <a:pPr/>
              <a:t>10/11/11</a:t>
            </a:fld>
            <a:endParaRPr lang="en-US" dirty="0"/>
          </a:p>
        </p:txBody>
      </p:sp>
      <p:sp>
        <p:nvSpPr>
          <p:cNvPr id="7" name="Footer Placeholder 5"/>
          <p:cNvSpPr>
            <a:spLocks noGrp="1"/>
          </p:cNvSpPr>
          <p:nvPr>
            <p:ph type="ftr" sz="quarter" idx="11"/>
          </p:nvPr>
        </p:nvSpPr>
        <p:spPr/>
        <p:txBody>
          <a:bodyPr/>
          <a:lstStyle>
            <a:lvl1pPr>
              <a:defRPr dirty="0"/>
            </a:lvl1pPr>
          </a:lstStyle>
          <a:p>
            <a:pPr>
              <a:defRPr/>
            </a:pPr>
            <a:endParaRPr lang="en-US" dirty="0"/>
          </a:p>
        </p:txBody>
      </p:sp>
      <p:sp>
        <p:nvSpPr>
          <p:cNvPr id="8" name="Slide Number Placeholder 6"/>
          <p:cNvSpPr>
            <a:spLocks noGrp="1"/>
          </p:cNvSpPr>
          <p:nvPr>
            <p:ph type="sldNum" sz="quarter" idx="12"/>
          </p:nvPr>
        </p:nvSpPr>
        <p:spPr/>
        <p:txBody>
          <a:bodyPr/>
          <a:lstStyle>
            <a:lvl1pPr>
              <a:defRPr/>
            </a:lvl1pPr>
          </a:lstStyle>
          <a:p>
            <a:fld id="{0FC07C38-4605-4DC9-A668-D5463A3B064E}" type="slidenum">
              <a:rPr lang="en-US"/>
              <a:pPr/>
              <a:t>‹#›</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07045205"/>
      </p:ext>
    </p:extLst>
  </p:cSld>
  <p:clrMapOvr>
    <a:masterClrMapping/>
  </p:clrMapOvr>
  <p:transition>
    <p:wipe/>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pic>
        <p:nvPicPr>
          <p:cNvPr id="4" name="Picture 2" descr="HR-Glyph-R3.png"/>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3749675" y="1658938"/>
            <a:ext cx="1644650" cy="169862"/>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0"/>
          </p:nvPr>
        </p:nvSpPr>
        <p:spPr/>
        <p:txBody>
          <a:bodyPr/>
          <a:lstStyle>
            <a:lvl1pPr>
              <a:defRPr/>
            </a:lvl1pPr>
          </a:lstStyle>
          <a:p>
            <a:fld id="{7C4EA5B5-2E4D-408E-9524-7825A741FE04}" type="datetime1">
              <a:rPr lang="en-US"/>
              <a:pPr/>
              <a:t>10/11/11</a:t>
            </a:fld>
            <a:endParaRPr lang="en-US" dirty="0"/>
          </a:p>
        </p:txBody>
      </p:sp>
      <p:sp>
        <p:nvSpPr>
          <p:cNvPr id="6" name="Footer Placeholder 4"/>
          <p:cNvSpPr>
            <a:spLocks noGrp="1"/>
          </p:cNvSpPr>
          <p:nvPr>
            <p:ph type="ftr" sz="quarter" idx="11"/>
          </p:nvPr>
        </p:nvSpPr>
        <p:spPr/>
        <p:txBody>
          <a:bodyPr/>
          <a:lstStyle>
            <a:lvl1pPr>
              <a:defRPr dirty="0"/>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fld id="{14A4015F-4033-410F-92C1-6C6858D1E894}" type="slidenum">
              <a:rPr lang="en-US"/>
              <a:pPr/>
              <a:t>‹#›</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31632175"/>
      </p:ext>
    </p:extLst>
  </p:cSld>
  <p:clrMapOvr>
    <a:masterClrMapping/>
  </p:clrMapOvr>
  <p:transition>
    <p:wipe/>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pic>
        <p:nvPicPr>
          <p:cNvPr id="4" name="Picture 2" descr="HR-Glyph-R3.png"/>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rot="5400000">
            <a:off x="6053932" y="3115468"/>
            <a:ext cx="1644650" cy="169863"/>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2" name="Vertical Title 1"/>
          <p:cNvSpPr>
            <a:spLocks noGrp="1"/>
          </p:cNvSpPr>
          <p:nvPr>
            <p:ph type="title" orient="vert"/>
          </p:nvPr>
        </p:nvSpPr>
        <p:spPr>
          <a:xfrm>
            <a:off x="7162800" y="537882"/>
            <a:ext cx="1524000" cy="5325036"/>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85800" y="537882"/>
            <a:ext cx="5889812" cy="532503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0"/>
          </p:nvPr>
        </p:nvSpPr>
        <p:spPr/>
        <p:txBody>
          <a:bodyPr/>
          <a:lstStyle>
            <a:lvl1pPr>
              <a:defRPr/>
            </a:lvl1pPr>
          </a:lstStyle>
          <a:p>
            <a:fld id="{440B4E5D-2C4C-4098-BF7B-50763F431AF4}" type="datetime1">
              <a:rPr lang="en-US"/>
              <a:pPr/>
              <a:t>10/11/11</a:t>
            </a:fld>
            <a:endParaRPr lang="en-US" dirty="0"/>
          </a:p>
        </p:txBody>
      </p:sp>
      <p:sp>
        <p:nvSpPr>
          <p:cNvPr id="6" name="Footer Placeholder 4"/>
          <p:cNvSpPr>
            <a:spLocks noGrp="1"/>
          </p:cNvSpPr>
          <p:nvPr>
            <p:ph type="ftr" sz="quarter" idx="11"/>
          </p:nvPr>
        </p:nvSpPr>
        <p:spPr/>
        <p:txBody>
          <a:bodyPr/>
          <a:lstStyle>
            <a:lvl1pPr>
              <a:defRPr dirty="0"/>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fld id="{F1E5AEB6-9882-4736-8001-06A41C0E89A5}" type="slidenum">
              <a:rPr lang="en-US"/>
              <a:pPr/>
              <a:t>‹#›</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47181839"/>
      </p:ext>
    </p:extLst>
  </p:cSld>
  <p:clrMapOvr>
    <a:masterClrMapping/>
  </p:clrMapOvr>
  <p:transition>
    <p:wipe/>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pic>
        <p:nvPicPr>
          <p:cNvPr id="4" name="Picture 2" descr="HR-Glyph-R3.png"/>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3749675" y="1658938"/>
            <a:ext cx="1644650" cy="169862"/>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0"/>
          </p:nvPr>
        </p:nvSpPr>
        <p:spPr/>
        <p:txBody>
          <a:bodyPr/>
          <a:lstStyle>
            <a:lvl1pPr>
              <a:defRPr/>
            </a:lvl1pPr>
          </a:lstStyle>
          <a:p>
            <a:fld id="{5B74F427-52FD-427B-9892-FF6BFFE3CDEC}" type="datetime1">
              <a:rPr lang="en-US"/>
              <a:pPr/>
              <a:t>10/11/11</a:t>
            </a:fld>
            <a:endParaRPr lang="en-US" dirty="0"/>
          </a:p>
        </p:txBody>
      </p:sp>
      <p:sp>
        <p:nvSpPr>
          <p:cNvPr id="6" name="Footer Placeholder 4"/>
          <p:cNvSpPr>
            <a:spLocks noGrp="1"/>
          </p:cNvSpPr>
          <p:nvPr>
            <p:ph type="ftr" sz="quarter" idx="11"/>
          </p:nvPr>
        </p:nvSpPr>
        <p:spPr/>
        <p:txBody>
          <a:bodyPr/>
          <a:lstStyle>
            <a:lvl1pPr>
              <a:defRPr dirty="0"/>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fld id="{56806FCF-53BA-4719-97F9-F14A40F51D95}" type="slidenum">
              <a:rPr lang="en-US"/>
              <a:pPr/>
              <a:t>‹#›</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733146347"/>
      </p:ext>
    </p:extLst>
  </p:cSld>
  <p:clrMapOvr>
    <a:masterClrMapping/>
  </p:clrMapOvr>
  <p:transition>
    <p:wipe/>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pic>
        <p:nvPicPr>
          <p:cNvPr id="4" name="Picture 6" descr="Glyph-SectionHeader.png"/>
          <p:cNvPicPr>
            <a:picLocks noChangeAspect="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4038600" y="3173413"/>
            <a:ext cx="1066800" cy="59055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2" name="Title 1"/>
          <p:cNvSpPr>
            <a:spLocks noGrp="1"/>
          </p:cNvSpPr>
          <p:nvPr>
            <p:ph type="title"/>
          </p:nvPr>
        </p:nvSpPr>
        <p:spPr>
          <a:xfrm>
            <a:off x="685800" y="1626440"/>
            <a:ext cx="7770813" cy="1472184"/>
          </a:xfrm>
        </p:spPr>
        <p:txBody>
          <a:bodyPr anchor="b"/>
          <a:lstStyle>
            <a:lvl1pPr algn="ctr">
              <a:defRPr sz="5400" b="0" i="0" cap="none" baseline="0"/>
            </a:lvl1pPr>
          </a:lstStyle>
          <a:p>
            <a:r>
              <a:rPr lang="en-US" smtClean="0"/>
              <a:t>Click to edit Master title style</a:t>
            </a:r>
            <a:endParaRPr/>
          </a:p>
        </p:txBody>
      </p:sp>
      <p:sp>
        <p:nvSpPr>
          <p:cNvPr id="3" name="Text Placeholder 2"/>
          <p:cNvSpPr>
            <a:spLocks noGrp="1"/>
          </p:cNvSpPr>
          <p:nvPr>
            <p:ph type="body" idx="1"/>
          </p:nvPr>
        </p:nvSpPr>
        <p:spPr>
          <a:xfrm>
            <a:off x="685800" y="3813048"/>
            <a:ext cx="7770813" cy="1755648"/>
          </a:xfrm>
        </p:spPr>
        <p:txBody>
          <a:bodyPr>
            <a:normAutofit/>
          </a:bodyPr>
          <a:lstStyle>
            <a:lvl1pPr marL="0" indent="0" algn="ctr">
              <a:spcBef>
                <a:spcPts val="30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857ED195-6CC9-4961-96F2-1C0C04EF02CB}" type="datetime1">
              <a:rPr lang="en-US"/>
              <a:pPr/>
              <a:t>10/11/11</a:t>
            </a:fld>
            <a:endParaRPr lang="en-US" dirty="0"/>
          </a:p>
        </p:txBody>
      </p:sp>
      <p:sp>
        <p:nvSpPr>
          <p:cNvPr id="6" name="Footer Placeholder 4"/>
          <p:cNvSpPr>
            <a:spLocks noGrp="1"/>
          </p:cNvSpPr>
          <p:nvPr>
            <p:ph type="ftr" sz="quarter" idx="11"/>
          </p:nvPr>
        </p:nvSpPr>
        <p:spPr/>
        <p:txBody>
          <a:bodyPr/>
          <a:lstStyle>
            <a:lvl1pPr>
              <a:defRPr dirty="0"/>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fld id="{F95429DF-607F-4E17-99FB-3EC6C233A34C}" type="slidenum">
              <a:rPr lang="en-US"/>
              <a:pPr/>
              <a:t>‹#›</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195153"/>
      </p:ext>
    </p:extLst>
  </p:cSld>
  <p:clrMapOvr>
    <a:masterClrMapping/>
  </p:clrMapOvr>
  <p:transition>
    <p:wipe/>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pic>
        <p:nvPicPr>
          <p:cNvPr id="5" name="Picture 2" descr="HR-Glyph-R3.png"/>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3749675" y="1658938"/>
            <a:ext cx="1644650" cy="169862"/>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85800" y="2209801"/>
            <a:ext cx="3657600" cy="36576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00600" y="2209801"/>
            <a:ext cx="3657600" cy="36576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Date Placeholder 4"/>
          <p:cNvSpPr>
            <a:spLocks noGrp="1"/>
          </p:cNvSpPr>
          <p:nvPr>
            <p:ph type="dt" sz="half" idx="10"/>
          </p:nvPr>
        </p:nvSpPr>
        <p:spPr/>
        <p:txBody>
          <a:bodyPr/>
          <a:lstStyle>
            <a:lvl1pPr>
              <a:defRPr/>
            </a:lvl1pPr>
          </a:lstStyle>
          <a:p>
            <a:fld id="{A634C80C-0D13-4D7A-8D51-AA4E44EAB694}" type="datetime1">
              <a:rPr lang="en-US"/>
              <a:pPr/>
              <a:t>10/11/11</a:t>
            </a:fld>
            <a:endParaRPr lang="en-US" dirty="0"/>
          </a:p>
        </p:txBody>
      </p:sp>
      <p:sp>
        <p:nvSpPr>
          <p:cNvPr id="7" name="Footer Placeholder 5"/>
          <p:cNvSpPr>
            <a:spLocks noGrp="1"/>
          </p:cNvSpPr>
          <p:nvPr>
            <p:ph type="ftr" sz="quarter" idx="11"/>
          </p:nvPr>
        </p:nvSpPr>
        <p:spPr/>
        <p:txBody>
          <a:bodyPr/>
          <a:lstStyle>
            <a:lvl1pPr>
              <a:defRPr dirty="0"/>
            </a:lvl1pPr>
          </a:lstStyle>
          <a:p>
            <a:pPr>
              <a:defRPr/>
            </a:pPr>
            <a:endParaRPr lang="en-US" dirty="0"/>
          </a:p>
        </p:txBody>
      </p:sp>
      <p:sp>
        <p:nvSpPr>
          <p:cNvPr id="8" name="Slide Number Placeholder 6"/>
          <p:cNvSpPr>
            <a:spLocks noGrp="1"/>
          </p:cNvSpPr>
          <p:nvPr>
            <p:ph type="sldNum" sz="quarter" idx="12"/>
          </p:nvPr>
        </p:nvSpPr>
        <p:spPr/>
        <p:txBody>
          <a:bodyPr/>
          <a:lstStyle>
            <a:lvl1pPr>
              <a:defRPr/>
            </a:lvl1pPr>
          </a:lstStyle>
          <a:p>
            <a:fld id="{7D914244-96C7-452C-B4C8-F8B288B02166}" type="slidenum">
              <a:rPr lang="en-US"/>
              <a:pPr/>
              <a:t>‹#›</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70500231"/>
      </p:ext>
    </p:extLst>
  </p:cSld>
  <p:clrMapOvr>
    <a:masterClrMapping/>
  </p:clrMapOvr>
  <p:transition>
    <p:wipe/>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pic>
        <p:nvPicPr>
          <p:cNvPr id="7" name="Picture 2" descr="HR-Glyph-R3.png"/>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3749675" y="1658938"/>
            <a:ext cx="1644650" cy="169862"/>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85800" y="2027238"/>
            <a:ext cx="3657600" cy="639762"/>
          </a:xfrm>
        </p:spPr>
        <p:txBody>
          <a:bodyPr anchor="ctr"/>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819400"/>
            <a:ext cx="3657600" cy="30480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00600" y="2027238"/>
            <a:ext cx="3657600" cy="639762"/>
          </a:xfrm>
        </p:spPr>
        <p:txBody>
          <a:bodyPr anchor="ctr"/>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0600" y="2819400"/>
            <a:ext cx="3657600" cy="30480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Date Placeholder 6"/>
          <p:cNvSpPr>
            <a:spLocks noGrp="1"/>
          </p:cNvSpPr>
          <p:nvPr>
            <p:ph type="dt" sz="half" idx="10"/>
          </p:nvPr>
        </p:nvSpPr>
        <p:spPr/>
        <p:txBody>
          <a:bodyPr/>
          <a:lstStyle>
            <a:lvl1pPr>
              <a:defRPr/>
            </a:lvl1pPr>
          </a:lstStyle>
          <a:p>
            <a:fld id="{84C5A7C8-0ACD-4D65-B18C-237E064343B3}" type="datetime1">
              <a:rPr lang="en-US"/>
              <a:pPr/>
              <a:t>10/11/11</a:t>
            </a:fld>
            <a:endParaRPr lang="en-US" dirty="0"/>
          </a:p>
        </p:txBody>
      </p:sp>
      <p:sp>
        <p:nvSpPr>
          <p:cNvPr id="9" name="Footer Placeholder 7"/>
          <p:cNvSpPr>
            <a:spLocks noGrp="1"/>
          </p:cNvSpPr>
          <p:nvPr>
            <p:ph type="ftr" sz="quarter" idx="11"/>
          </p:nvPr>
        </p:nvSpPr>
        <p:spPr/>
        <p:txBody>
          <a:bodyPr/>
          <a:lstStyle>
            <a:lvl1pPr>
              <a:defRPr dirty="0"/>
            </a:lvl1pPr>
          </a:lstStyle>
          <a:p>
            <a:pPr>
              <a:defRPr/>
            </a:pPr>
            <a:endParaRPr lang="en-US" dirty="0"/>
          </a:p>
        </p:txBody>
      </p:sp>
      <p:sp>
        <p:nvSpPr>
          <p:cNvPr id="10" name="Slide Number Placeholder 8"/>
          <p:cNvSpPr>
            <a:spLocks noGrp="1"/>
          </p:cNvSpPr>
          <p:nvPr>
            <p:ph type="sldNum" sz="quarter" idx="12"/>
          </p:nvPr>
        </p:nvSpPr>
        <p:spPr/>
        <p:txBody>
          <a:bodyPr/>
          <a:lstStyle>
            <a:lvl1pPr>
              <a:defRPr/>
            </a:lvl1pPr>
          </a:lstStyle>
          <a:p>
            <a:fld id="{3C6E0074-8509-4EEB-B07A-40E159D465CD}" type="slidenum">
              <a:rPr lang="en-US"/>
              <a:pPr/>
              <a:t>‹#›</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42104864"/>
      </p:ext>
    </p:extLst>
  </p:cSld>
  <p:clrMapOvr>
    <a:masterClrMapping/>
  </p:clrMapOvr>
  <p:transition>
    <p:wipe/>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pic>
        <p:nvPicPr>
          <p:cNvPr id="3" name="Picture 6" descr="HR-Glyph-R3.png"/>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3749675" y="1658938"/>
            <a:ext cx="1644650" cy="169862"/>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a:p>
        </p:txBody>
      </p:sp>
      <p:sp>
        <p:nvSpPr>
          <p:cNvPr id="4" name="Date Placeholder 2"/>
          <p:cNvSpPr>
            <a:spLocks noGrp="1"/>
          </p:cNvSpPr>
          <p:nvPr>
            <p:ph type="dt" sz="half" idx="10"/>
          </p:nvPr>
        </p:nvSpPr>
        <p:spPr/>
        <p:txBody>
          <a:bodyPr/>
          <a:lstStyle>
            <a:lvl1pPr>
              <a:defRPr/>
            </a:lvl1pPr>
          </a:lstStyle>
          <a:p>
            <a:fld id="{057CB7DE-8F21-46BD-B0E4-710B57B0253D}" type="datetime1">
              <a:rPr lang="en-US"/>
              <a:pPr/>
              <a:t>10/11/11</a:t>
            </a:fld>
            <a:endParaRPr lang="en-US" dirty="0"/>
          </a:p>
        </p:txBody>
      </p:sp>
      <p:sp>
        <p:nvSpPr>
          <p:cNvPr id="5" name="Footer Placeholder 3"/>
          <p:cNvSpPr>
            <a:spLocks noGrp="1"/>
          </p:cNvSpPr>
          <p:nvPr>
            <p:ph type="ftr" sz="quarter" idx="11"/>
          </p:nvPr>
        </p:nvSpPr>
        <p:spPr/>
        <p:txBody>
          <a:bodyPr/>
          <a:lstStyle>
            <a:lvl1pPr>
              <a:defRPr dirty="0"/>
            </a:lvl1pPr>
          </a:lstStyle>
          <a:p>
            <a:pPr>
              <a:defRPr/>
            </a:pPr>
            <a:endParaRPr lang="en-US" dirty="0"/>
          </a:p>
        </p:txBody>
      </p:sp>
      <p:sp>
        <p:nvSpPr>
          <p:cNvPr id="6" name="Slide Number Placeholder 4"/>
          <p:cNvSpPr>
            <a:spLocks noGrp="1"/>
          </p:cNvSpPr>
          <p:nvPr>
            <p:ph type="sldNum" sz="quarter" idx="12"/>
          </p:nvPr>
        </p:nvSpPr>
        <p:spPr/>
        <p:txBody>
          <a:bodyPr/>
          <a:lstStyle>
            <a:lvl1pPr>
              <a:defRPr/>
            </a:lvl1pPr>
          </a:lstStyle>
          <a:p>
            <a:fld id="{39661643-219F-4FD4-BD33-DC22067B9065}" type="slidenum">
              <a:rPr lang="en-US"/>
              <a:pPr/>
              <a:t>‹#›</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041206373"/>
      </p:ext>
    </p:extLst>
  </p:cSld>
  <p:clrMapOvr>
    <a:masterClrMapping/>
  </p:clrMapOvr>
  <p:transition>
    <p:wipe/>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fld id="{65F4C7A2-808C-4BA0-A8CA-54995C88F921}" type="slidenum">
              <a:rPr lang="en-US"/>
              <a:pPr/>
              <a:t>‹#›</a:t>
            </a:fld>
            <a:endParaRPr lang="en-US" dirty="0"/>
          </a:p>
        </p:txBody>
      </p:sp>
      <p:sp>
        <p:nvSpPr>
          <p:cNvPr id="3" name="Date Placeholder 3"/>
          <p:cNvSpPr>
            <a:spLocks noGrp="1"/>
          </p:cNvSpPr>
          <p:nvPr>
            <p:ph type="dt" sz="half" idx="11"/>
          </p:nvPr>
        </p:nvSpPr>
        <p:spPr/>
        <p:txBody>
          <a:bodyPr/>
          <a:lstStyle>
            <a:lvl1pPr>
              <a:defRPr/>
            </a:lvl1pPr>
          </a:lstStyle>
          <a:p>
            <a:fld id="{CEDE0C7A-161F-46CC-B220-F9AB9C0D155D}" type="datetime1">
              <a:rPr lang="en-US"/>
              <a:pPr/>
              <a:t>10/11/11</a:t>
            </a:fld>
            <a:endParaRPr lang="en-US" dirty="0"/>
          </a:p>
        </p:txBody>
      </p:sp>
      <p:sp>
        <p:nvSpPr>
          <p:cNvPr id="4" name="Footer Placeholder 4"/>
          <p:cNvSpPr>
            <a:spLocks noGrp="1"/>
          </p:cNvSpPr>
          <p:nvPr>
            <p:ph type="ftr" sz="quarter" idx="12"/>
          </p:nvPr>
        </p:nvSpPr>
        <p:spPr/>
        <p:txBody>
          <a:bodyPr/>
          <a:lstStyle>
            <a:lvl1pPr>
              <a:defRPr/>
            </a:lvl1pPr>
          </a:lstStyle>
          <a:p>
            <a:pPr>
              <a:defRPr/>
            </a:pP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92953411"/>
      </p:ext>
    </p:extLst>
  </p:cSld>
  <p:clrMapOvr>
    <a:masterClrMapping/>
  </p:clrMapOvr>
  <p:transition>
    <p:wipe/>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pic>
        <p:nvPicPr>
          <p:cNvPr id="5" name="Picture 2" descr="HR-Glyph-R3.png"/>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1665288" y="2286000"/>
            <a:ext cx="1644650" cy="169863"/>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2" name="Title 1"/>
          <p:cNvSpPr>
            <a:spLocks noGrp="1"/>
          </p:cNvSpPr>
          <p:nvPr>
            <p:ph type="title"/>
          </p:nvPr>
        </p:nvSpPr>
        <p:spPr>
          <a:xfrm>
            <a:off x="658906" y="914400"/>
            <a:ext cx="3657600" cy="1162050"/>
          </a:xfrm>
        </p:spPr>
        <p:txBody>
          <a:bodyPr anchor="b"/>
          <a:lstStyle>
            <a:lvl1pPr algn="ctr">
              <a:defRPr sz="3800" b="0"/>
            </a:lvl1pPr>
          </a:lstStyle>
          <a:p>
            <a:r>
              <a:rPr lang="en-US" smtClean="0"/>
              <a:t>Click to edit Master title style</a:t>
            </a:r>
            <a:endParaRPr/>
          </a:p>
        </p:txBody>
      </p:sp>
      <p:sp>
        <p:nvSpPr>
          <p:cNvPr id="3" name="Content Placeholder 2"/>
          <p:cNvSpPr>
            <a:spLocks noGrp="1"/>
          </p:cNvSpPr>
          <p:nvPr>
            <p:ph idx="1"/>
          </p:nvPr>
        </p:nvSpPr>
        <p:spPr>
          <a:xfrm>
            <a:off x="4796118" y="457199"/>
            <a:ext cx="3657600" cy="5410201"/>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58906" y="2590799"/>
            <a:ext cx="3657600" cy="2895601"/>
          </a:xfrm>
        </p:spPr>
        <p:txBody>
          <a:bodyPr>
            <a:normAutofit/>
          </a:bodyPr>
          <a:lstStyle>
            <a:lvl1pPr marL="0" indent="0" algn="ctr">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fld id="{EFBD15D9-DFE4-4B60-BD84-2DE637C93F9A}" type="datetime1">
              <a:rPr lang="en-US"/>
              <a:pPr/>
              <a:t>10/11/11</a:t>
            </a:fld>
            <a:endParaRPr lang="en-US" dirty="0"/>
          </a:p>
        </p:txBody>
      </p:sp>
      <p:sp>
        <p:nvSpPr>
          <p:cNvPr id="7" name="Footer Placeholder 5"/>
          <p:cNvSpPr>
            <a:spLocks noGrp="1"/>
          </p:cNvSpPr>
          <p:nvPr>
            <p:ph type="ftr" sz="quarter" idx="11"/>
          </p:nvPr>
        </p:nvSpPr>
        <p:spPr/>
        <p:txBody>
          <a:bodyPr/>
          <a:lstStyle>
            <a:lvl1pPr>
              <a:defRPr dirty="0"/>
            </a:lvl1pPr>
          </a:lstStyle>
          <a:p>
            <a:pPr>
              <a:defRPr/>
            </a:pPr>
            <a:endParaRPr lang="en-US" dirty="0"/>
          </a:p>
        </p:txBody>
      </p:sp>
      <p:sp>
        <p:nvSpPr>
          <p:cNvPr id="8" name="Slide Number Placeholder 6"/>
          <p:cNvSpPr>
            <a:spLocks noGrp="1"/>
          </p:cNvSpPr>
          <p:nvPr>
            <p:ph type="sldNum" sz="quarter" idx="12"/>
          </p:nvPr>
        </p:nvSpPr>
        <p:spPr/>
        <p:txBody>
          <a:bodyPr/>
          <a:lstStyle>
            <a:lvl1pPr>
              <a:defRPr/>
            </a:lvl1pPr>
          </a:lstStyle>
          <a:p>
            <a:fld id="{28EC43D2-364F-4FAA-91A2-6B39102C5065}" type="slidenum">
              <a:rPr lang="en-US"/>
              <a:pPr/>
              <a:t>‹#›</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035074918"/>
      </p:ext>
    </p:extLst>
  </p:cSld>
  <p:clrMapOvr>
    <a:masterClrMapping/>
  </p:clrMapOvr>
  <p:transition>
    <p:wipe/>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pic>
        <p:nvPicPr>
          <p:cNvPr id="5" name="Picture 2" descr="HR-Glyph-R3.png"/>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5805488" y="2286000"/>
            <a:ext cx="1644650" cy="169863"/>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2" name="Title 1"/>
          <p:cNvSpPr>
            <a:spLocks noGrp="1"/>
          </p:cNvSpPr>
          <p:nvPr>
            <p:ph type="title"/>
          </p:nvPr>
        </p:nvSpPr>
        <p:spPr>
          <a:xfrm>
            <a:off x="4799013" y="914400"/>
            <a:ext cx="3657600" cy="1161288"/>
          </a:xfrm>
          <a:effectLst/>
        </p:spPr>
        <p:txBody>
          <a:bodyPr anchor="b"/>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58906" y="457200"/>
            <a:ext cx="3657600" cy="5413248"/>
          </a:xfrm>
          <a:ln w="101600">
            <a:solidFill>
              <a:schemeClr val="tx1"/>
            </a:solidFill>
            <a:miter lim="800000"/>
          </a:ln>
          <a:effectLst>
            <a:outerShdw blurRad="50800" dist="38100" dir="2700000" algn="tl" rotWithShape="0">
              <a:prstClr val="black">
                <a:alpha val="40000"/>
              </a:prstClr>
            </a:outerShdw>
          </a:effectLst>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noProof="0" dirty="0"/>
          </a:p>
        </p:txBody>
      </p:sp>
      <p:sp>
        <p:nvSpPr>
          <p:cNvPr id="4" name="Text Placeholder 3"/>
          <p:cNvSpPr>
            <a:spLocks noGrp="1"/>
          </p:cNvSpPr>
          <p:nvPr>
            <p:ph type="body" sz="half" idx="2"/>
          </p:nvPr>
        </p:nvSpPr>
        <p:spPr>
          <a:xfrm>
            <a:off x="4799013" y="2587752"/>
            <a:ext cx="3657600" cy="2898648"/>
          </a:xfrm>
        </p:spPr>
        <p:txBody>
          <a:bodyPr rtlCol="0">
            <a:normAutofit/>
          </a:bodyPr>
          <a:lstStyle>
            <a:lvl1pPr marL="0" indent="0" algn="ctr">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fld id="{A9324ADC-8AC0-472D-A35F-87CFF9AE93AE}" type="datetime1">
              <a:rPr lang="en-US"/>
              <a:pPr/>
              <a:t>10/11/11</a:t>
            </a:fld>
            <a:endParaRPr lang="en-US" dirty="0"/>
          </a:p>
        </p:txBody>
      </p:sp>
      <p:sp>
        <p:nvSpPr>
          <p:cNvPr id="7" name="Footer Placeholder 5"/>
          <p:cNvSpPr>
            <a:spLocks noGrp="1"/>
          </p:cNvSpPr>
          <p:nvPr>
            <p:ph type="ftr" sz="quarter" idx="11"/>
          </p:nvPr>
        </p:nvSpPr>
        <p:spPr/>
        <p:txBody>
          <a:bodyPr/>
          <a:lstStyle>
            <a:lvl1pPr>
              <a:defRPr dirty="0"/>
            </a:lvl1pPr>
          </a:lstStyle>
          <a:p>
            <a:pPr>
              <a:defRPr/>
            </a:pPr>
            <a:endParaRPr lang="en-US" dirty="0"/>
          </a:p>
        </p:txBody>
      </p:sp>
      <p:sp>
        <p:nvSpPr>
          <p:cNvPr id="8" name="Slide Number Placeholder 6"/>
          <p:cNvSpPr>
            <a:spLocks noGrp="1"/>
          </p:cNvSpPr>
          <p:nvPr>
            <p:ph type="sldNum" sz="quarter" idx="12"/>
          </p:nvPr>
        </p:nvSpPr>
        <p:spPr/>
        <p:txBody>
          <a:bodyPr/>
          <a:lstStyle>
            <a:lvl1pPr>
              <a:defRPr/>
            </a:lvl1pPr>
          </a:lstStyle>
          <a:p>
            <a:fld id="{B8D64D82-4239-4A17-8542-BD041801FB87}" type="slidenum">
              <a:rPr lang="en-US"/>
              <a:pPr/>
              <a:t>‹#›</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32865692"/>
      </p:ext>
    </p:extLst>
  </p:cSld>
  <p:clrMapOvr>
    <a:masterClrMapping/>
  </p:clrMapOvr>
  <p:transition>
    <p:wip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4305300" y="6289675"/>
            <a:ext cx="5334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sto MT" pitchFamily="18" charset="0"/>
              </a:defRPr>
            </a:lvl1pPr>
          </a:lstStyle>
          <a:p>
            <a:fld id="{2B20F697-FE54-47A6-BFDA-424CF9AA70A2}" type="slidenum">
              <a:rPr lang="en-US"/>
              <a:pPr/>
              <a:t>‹#›</a:t>
            </a:fld>
            <a:endParaRPr lang="en-US" dirty="0"/>
          </a:p>
        </p:txBody>
      </p:sp>
      <p:sp>
        <p:nvSpPr>
          <p:cNvPr id="2" name="Title Placeholder 1"/>
          <p:cNvSpPr>
            <a:spLocks noGrp="1"/>
          </p:cNvSpPr>
          <p:nvPr>
            <p:ph type="title"/>
          </p:nvPr>
        </p:nvSpPr>
        <p:spPr>
          <a:xfrm>
            <a:off x="685800" y="66675"/>
            <a:ext cx="7770813" cy="1371600"/>
          </a:xfrm>
          <a:prstGeom prst="rect">
            <a:avLst/>
          </a:prstGeom>
          <a:effectLst/>
        </p:spPr>
        <p:txBody>
          <a:bodyPr vert="horz" lIns="91440" tIns="45720" rIns="91440" bIns="45720" rtlCol="0" anchor="ctr" anchorCtr="0">
            <a:noAutofit/>
          </a:bodyPr>
          <a:lstStyle/>
          <a:p>
            <a:r>
              <a:rPr lang="en-US" smtClean="0"/>
              <a:t>Click to edit Master title style</a:t>
            </a:r>
            <a:endParaRPr/>
          </a:p>
        </p:txBody>
      </p:sp>
      <p:sp>
        <p:nvSpPr>
          <p:cNvPr id="1028" name="Text Placeholder 2"/>
          <p:cNvSpPr>
            <a:spLocks noGrp="1"/>
          </p:cNvSpPr>
          <p:nvPr>
            <p:ph type="body" idx="1"/>
          </p:nvPr>
        </p:nvSpPr>
        <p:spPr bwMode="auto">
          <a:xfrm>
            <a:off x="685800" y="2209800"/>
            <a:ext cx="7770813" cy="36576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400800" y="6289675"/>
            <a:ext cx="23749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sto MT" pitchFamily="18" charset="0"/>
              </a:defRPr>
            </a:lvl1pPr>
          </a:lstStyle>
          <a:p>
            <a:fld id="{188ABF18-C9E8-4FFF-8F4A-ABB90DF0484A}" type="datetime1">
              <a:rPr lang="en-US"/>
              <a:pPr/>
              <a:t>10/11/11</a:t>
            </a:fld>
            <a:endParaRPr lang="en-US" dirty="0"/>
          </a:p>
        </p:txBody>
      </p:sp>
      <p:sp>
        <p:nvSpPr>
          <p:cNvPr id="5" name="Footer Placeholder 4"/>
          <p:cNvSpPr>
            <a:spLocks noGrp="1"/>
          </p:cNvSpPr>
          <p:nvPr>
            <p:ph type="ftr" sz="quarter" idx="3"/>
          </p:nvPr>
        </p:nvSpPr>
        <p:spPr>
          <a:xfrm>
            <a:off x="349250" y="6289675"/>
            <a:ext cx="3155950" cy="365125"/>
          </a:xfrm>
          <a:prstGeom prst="rect">
            <a:avLst/>
          </a:prstGeom>
        </p:spPr>
        <p:txBody>
          <a:bodyPr vert="horz" lIns="91440" tIns="45720" rIns="91440" bIns="45720" rtlCol="0" anchor="ctr"/>
          <a:lstStyle>
            <a:lvl1pPr algn="l" fontAlgn="auto">
              <a:spcBef>
                <a:spcPts val="0"/>
              </a:spcBef>
              <a:spcAft>
                <a:spcPts val="0"/>
              </a:spcAft>
              <a:defRPr sz="1200" dirty="0">
                <a:solidFill>
                  <a:schemeClr val="tx1">
                    <a:tint val="75000"/>
                  </a:schemeClr>
                </a:solidFill>
                <a:latin typeface="+mn-lt"/>
                <a:ea typeface="+mn-ea"/>
                <a:cs typeface="+mn-cs"/>
              </a:defRPr>
            </a:lvl1pPr>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4021" r:id="rId1"/>
    <p:sldLayoutId id="2147484022" r:id="rId2"/>
    <p:sldLayoutId id="2147484023" r:id="rId3"/>
    <p:sldLayoutId id="2147484024" r:id="rId4"/>
    <p:sldLayoutId id="2147484025" r:id="rId5"/>
    <p:sldLayoutId id="2147484026" r:id="rId6"/>
    <p:sldLayoutId id="2147484020" r:id="rId7"/>
    <p:sldLayoutId id="2147484027" r:id="rId8"/>
    <p:sldLayoutId id="2147484028" r:id="rId9"/>
    <p:sldLayoutId id="2147484029" r:id="rId10"/>
    <p:sldLayoutId id="2147484030" r:id="rId11"/>
    <p:sldLayoutId id="2147484031" r:id="rId12"/>
  </p:sldLayoutIdLst>
  <p:transition>
    <p:wipe/>
  </p:transition>
  <p:txStyles>
    <p:titleStyle>
      <a:lvl1pPr algn="ctr" rtl="0" eaLnBrk="0" fontAlgn="base" hangingPunct="0">
        <a:spcBef>
          <a:spcPct val="0"/>
        </a:spcBef>
        <a:spcAft>
          <a:spcPct val="0"/>
        </a:spcAft>
        <a:defRPr sz="5000" kern="1200">
          <a:solidFill>
            <a:schemeClr val="tx2"/>
          </a:solidFill>
          <a:effectLst>
            <a:outerShdw blurRad="38100" dist="12700" algn="l" rotWithShape="0">
              <a:prstClr val="black">
                <a:alpha val="40000"/>
              </a:prstClr>
            </a:outerShdw>
          </a:effectLst>
          <a:latin typeface="+mj-lt"/>
          <a:ea typeface="ヒラギノ角ゴ Pro W3" charset="-128"/>
          <a:cs typeface="ヒラギノ角ゴ Pro W3" charset="-128"/>
        </a:defRPr>
      </a:lvl1pPr>
      <a:lvl2pPr algn="ctr" rtl="0" eaLnBrk="0" fontAlgn="base" hangingPunct="0">
        <a:spcBef>
          <a:spcPct val="0"/>
        </a:spcBef>
        <a:spcAft>
          <a:spcPct val="0"/>
        </a:spcAft>
        <a:defRPr sz="5000">
          <a:solidFill>
            <a:schemeClr val="tx2"/>
          </a:solidFill>
          <a:latin typeface="Calisto MT" charset="0"/>
          <a:ea typeface="ヒラギノ角ゴ Pro W3" charset="-128"/>
          <a:cs typeface="ヒラギノ角ゴ Pro W3" charset="-128"/>
        </a:defRPr>
      </a:lvl2pPr>
      <a:lvl3pPr algn="ctr" rtl="0" eaLnBrk="0" fontAlgn="base" hangingPunct="0">
        <a:spcBef>
          <a:spcPct val="0"/>
        </a:spcBef>
        <a:spcAft>
          <a:spcPct val="0"/>
        </a:spcAft>
        <a:defRPr sz="5000">
          <a:solidFill>
            <a:schemeClr val="tx2"/>
          </a:solidFill>
          <a:latin typeface="Calisto MT" charset="0"/>
          <a:ea typeface="ヒラギノ角ゴ Pro W3" charset="-128"/>
          <a:cs typeface="ヒラギノ角ゴ Pro W3" charset="-128"/>
        </a:defRPr>
      </a:lvl3pPr>
      <a:lvl4pPr algn="ctr" rtl="0" eaLnBrk="0" fontAlgn="base" hangingPunct="0">
        <a:spcBef>
          <a:spcPct val="0"/>
        </a:spcBef>
        <a:spcAft>
          <a:spcPct val="0"/>
        </a:spcAft>
        <a:defRPr sz="5000">
          <a:solidFill>
            <a:schemeClr val="tx2"/>
          </a:solidFill>
          <a:latin typeface="Calisto MT" charset="0"/>
          <a:ea typeface="ヒラギノ角ゴ Pro W3" charset="-128"/>
          <a:cs typeface="ヒラギノ角ゴ Pro W3" charset="-128"/>
        </a:defRPr>
      </a:lvl4pPr>
      <a:lvl5pPr algn="ctr" rtl="0" eaLnBrk="0" fontAlgn="base" hangingPunct="0">
        <a:spcBef>
          <a:spcPct val="0"/>
        </a:spcBef>
        <a:spcAft>
          <a:spcPct val="0"/>
        </a:spcAft>
        <a:defRPr sz="5000">
          <a:solidFill>
            <a:schemeClr val="tx2"/>
          </a:solidFill>
          <a:latin typeface="Calisto MT" charset="0"/>
          <a:ea typeface="ヒラギノ角ゴ Pro W3" charset="-128"/>
          <a:cs typeface="ヒラギノ角ゴ Pro W3" charset="-128"/>
        </a:defRPr>
      </a:lvl5pPr>
      <a:lvl6pPr marL="457200" algn="ctr" rtl="0" fontAlgn="base">
        <a:spcBef>
          <a:spcPct val="0"/>
        </a:spcBef>
        <a:spcAft>
          <a:spcPct val="0"/>
        </a:spcAft>
        <a:defRPr sz="5000">
          <a:solidFill>
            <a:schemeClr val="tx2"/>
          </a:solidFill>
          <a:latin typeface="Calisto MT" charset="0"/>
          <a:ea typeface="ヒラギノ角ゴ Pro W3" charset="-128"/>
          <a:cs typeface="ヒラギノ角ゴ Pro W3" charset="-128"/>
        </a:defRPr>
      </a:lvl6pPr>
      <a:lvl7pPr marL="914400" algn="ctr" rtl="0" fontAlgn="base">
        <a:spcBef>
          <a:spcPct val="0"/>
        </a:spcBef>
        <a:spcAft>
          <a:spcPct val="0"/>
        </a:spcAft>
        <a:defRPr sz="5000">
          <a:solidFill>
            <a:schemeClr val="tx2"/>
          </a:solidFill>
          <a:latin typeface="Calisto MT" charset="0"/>
          <a:ea typeface="ヒラギノ角ゴ Pro W3" charset="-128"/>
          <a:cs typeface="ヒラギノ角ゴ Pro W3" charset="-128"/>
        </a:defRPr>
      </a:lvl7pPr>
      <a:lvl8pPr marL="1371600" algn="ctr" rtl="0" fontAlgn="base">
        <a:spcBef>
          <a:spcPct val="0"/>
        </a:spcBef>
        <a:spcAft>
          <a:spcPct val="0"/>
        </a:spcAft>
        <a:defRPr sz="5000">
          <a:solidFill>
            <a:schemeClr val="tx2"/>
          </a:solidFill>
          <a:latin typeface="Calisto MT" charset="0"/>
          <a:ea typeface="ヒラギノ角ゴ Pro W3" charset="-128"/>
          <a:cs typeface="ヒラギノ角ゴ Pro W3" charset="-128"/>
        </a:defRPr>
      </a:lvl8pPr>
      <a:lvl9pPr marL="1828800" algn="ctr" rtl="0" fontAlgn="base">
        <a:spcBef>
          <a:spcPct val="0"/>
        </a:spcBef>
        <a:spcAft>
          <a:spcPct val="0"/>
        </a:spcAft>
        <a:defRPr sz="5000">
          <a:solidFill>
            <a:schemeClr val="tx2"/>
          </a:solidFill>
          <a:latin typeface="Calisto MT" charset="0"/>
          <a:ea typeface="ヒラギノ角ゴ Pro W3" charset="-128"/>
          <a:cs typeface="ヒラギノ角ゴ Pro W3" charset="-128"/>
        </a:defRPr>
      </a:lvl9pPr>
    </p:titleStyle>
    <p:bodyStyle>
      <a:lvl1pPr marL="457200" indent="-457200" algn="l" rtl="0" eaLnBrk="0" fontAlgn="base" hangingPunct="0">
        <a:spcBef>
          <a:spcPts val="2000"/>
        </a:spcBef>
        <a:spcAft>
          <a:spcPct val="0"/>
        </a:spcAft>
        <a:buClr>
          <a:srgbClr val="8E887C"/>
        </a:buClr>
        <a:buFont typeface="Wingdings" pitchFamily="2" charset="2"/>
        <a:buChar char=""/>
        <a:defRPr sz="2400" kern="1200">
          <a:solidFill>
            <a:schemeClr val="tx2"/>
          </a:solidFill>
          <a:latin typeface="+mn-lt"/>
          <a:ea typeface="ヒラギノ角ゴ Pro W3" charset="-128"/>
          <a:cs typeface="ヒラギノ角ゴ Pro W3" charset="-128"/>
        </a:defRPr>
      </a:lvl1pPr>
      <a:lvl2pPr marL="914400" indent="-457200" algn="l" rtl="0" eaLnBrk="0" fontAlgn="base" hangingPunct="0">
        <a:spcBef>
          <a:spcPts val="600"/>
        </a:spcBef>
        <a:spcAft>
          <a:spcPct val="0"/>
        </a:spcAft>
        <a:buClr>
          <a:srgbClr val="47443E"/>
        </a:buClr>
        <a:buFont typeface="Wingdings" pitchFamily="2" charset="2"/>
        <a:buChar char=""/>
        <a:defRPr sz="2200" kern="1200">
          <a:solidFill>
            <a:schemeClr val="tx2"/>
          </a:solidFill>
          <a:latin typeface="+mn-lt"/>
          <a:ea typeface="ヒラギノ角ゴ Pro W3" charset="-128"/>
          <a:cs typeface="ヒラギノ角ゴ Pro W3" charset="-128"/>
        </a:defRPr>
      </a:lvl2pPr>
      <a:lvl3pPr marL="1371600" indent="-457200" algn="l" rtl="0" eaLnBrk="0" fontAlgn="base" hangingPunct="0">
        <a:spcBef>
          <a:spcPts val="600"/>
        </a:spcBef>
        <a:spcAft>
          <a:spcPct val="0"/>
        </a:spcAft>
        <a:buClr>
          <a:srgbClr val="8E887C"/>
        </a:buClr>
        <a:buFont typeface="Wingdings" pitchFamily="2" charset="2"/>
        <a:buChar char=""/>
        <a:defRPr sz="2000" kern="1200">
          <a:solidFill>
            <a:schemeClr val="tx2"/>
          </a:solidFill>
          <a:latin typeface="+mn-lt"/>
          <a:ea typeface="ヒラギノ角ゴ Pro W3" charset="-128"/>
          <a:cs typeface="ヒラギノ角ゴ Pro W3" charset="-128"/>
        </a:defRPr>
      </a:lvl3pPr>
      <a:lvl4pPr marL="1828800" indent="-457200" algn="l" rtl="0" eaLnBrk="0" fontAlgn="base" hangingPunct="0">
        <a:spcBef>
          <a:spcPts val="600"/>
        </a:spcBef>
        <a:spcAft>
          <a:spcPct val="0"/>
        </a:spcAft>
        <a:buClr>
          <a:srgbClr val="47443E"/>
        </a:buClr>
        <a:buFont typeface="Wingdings" pitchFamily="2" charset="2"/>
        <a:buChar char=""/>
        <a:defRPr kern="1200">
          <a:solidFill>
            <a:schemeClr val="tx2"/>
          </a:solidFill>
          <a:latin typeface="+mn-lt"/>
          <a:ea typeface="ヒラギノ角ゴ Pro W3" charset="-128"/>
          <a:cs typeface="ヒラギノ角ゴ Pro W3" charset="-128"/>
        </a:defRPr>
      </a:lvl4pPr>
      <a:lvl5pPr marL="2286000" indent="-457200" algn="l" rtl="0" eaLnBrk="0" fontAlgn="base" hangingPunct="0">
        <a:spcBef>
          <a:spcPts val="600"/>
        </a:spcBef>
        <a:spcAft>
          <a:spcPct val="0"/>
        </a:spcAft>
        <a:buClr>
          <a:srgbClr val="8E887C"/>
        </a:buClr>
        <a:buFont typeface="Wingdings" pitchFamily="2" charset="2"/>
        <a:buChar char=""/>
        <a:defRPr kern="1200">
          <a:solidFill>
            <a:schemeClr val="tx2"/>
          </a:solidFill>
          <a:latin typeface="+mn-lt"/>
          <a:ea typeface="ヒラギノ角ゴ Pro W3" charset="-128"/>
          <a:cs typeface="ヒラギノ角ゴ Pro W3" charset="-128"/>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627188"/>
            <a:ext cx="7770813" cy="1471612"/>
          </a:xfrm>
        </p:spPr>
        <p:txBody>
          <a:bodyPr wrap="square" numCol="1" compatLnSpc="1">
            <a:prstTxWarp prst="textNoShape">
              <a:avLst/>
            </a:prstTxWarp>
          </a:bodyPr>
          <a:lstStyle/>
          <a:p>
            <a:pPr eaLnBrk="1" hangingPunct="1"/>
            <a:r>
              <a:rPr lang="en-US" dirty="0" smtClean="0">
                <a:effectLst>
                  <a:outerShdw blurRad="38100" dist="38100" dir="2700000" algn="tl">
                    <a:srgbClr val="C0C0C0"/>
                  </a:outerShdw>
                </a:effectLst>
              </a:rPr>
              <a:t>Kids smile </a:t>
            </a:r>
          </a:p>
        </p:txBody>
      </p:sp>
      <p:sp>
        <p:nvSpPr>
          <p:cNvPr id="3" name="Subtitle 2"/>
          <p:cNvSpPr>
            <a:spLocks noGrp="1"/>
          </p:cNvSpPr>
          <p:nvPr>
            <p:ph type="body" idx="1"/>
          </p:nvPr>
        </p:nvSpPr>
        <p:spPr>
          <a:xfrm>
            <a:off x="685800" y="3813175"/>
            <a:ext cx="7770813" cy="1755775"/>
          </a:xfrm>
        </p:spPr>
        <p:txBody>
          <a:bodyPr/>
          <a:lstStyle/>
          <a:p>
            <a:pPr eaLnBrk="1" hangingPunct="1"/>
            <a:r>
              <a:rPr lang="en-US" sz="3600" dirty="0" smtClean="0"/>
              <a:t>INDIA BROWN</a:t>
            </a:r>
          </a:p>
          <a:p>
            <a:pPr eaLnBrk="1" hangingPunct="1"/>
            <a:r>
              <a:rPr lang="en-US" sz="3600" dirty="0" smtClean="0"/>
              <a:t>STOPING HOMELESSNESS</a:t>
            </a:r>
          </a:p>
        </p:txBody>
      </p:sp>
      <p:pic>
        <p:nvPicPr>
          <p:cNvPr id="14340" name="Picture 4"/>
          <p:cNvPicPr>
            <a:picLocks noChangeAspect="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0" y="0"/>
            <a:ext cx="9144000" cy="2227263"/>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Tree>
  </p:cSld>
  <p:clrMapOvr>
    <a:masterClrMapping/>
  </p:clrMapOvr>
  <p:transition>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72992"/>
            <a:ext cx="7772400" cy="1343533"/>
          </a:xfrm>
        </p:spPr>
        <p:txBody>
          <a:bodyPr/>
          <a:lstStyle/>
          <a:p>
            <a:pPr>
              <a:defRPr/>
            </a:pPr>
            <a:r>
              <a:rPr lang="en-US" dirty="0" smtClean="0"/>
              <a:t>easybib</a:t>
            </a:r>
            <a:endParaRPr lang="en-US" dirty="0"/>
          </a:p>
        </p:txBody>
      </p:sp>
      <p:sp>
        <p:nvSpPr>
          <p:cNvPr id="3" name="Content Placeholder 2"/>
          <p:cNvSpPr>
            <a:spLocks noGrp="1"/>
          </p:cNvSpPr>
          <p:nvPr>
            <p:ph type="subTitle" idx="1"/>
          </p:nvPr>
        </p:nvSpPr>
        <p:spPr>
          <a:xfrm>
            <a:off x="685801" y="2815898"/>
            <a:ext cx="7770812" cy="2746702"/>
          </a:xfrm>
          <a:ln>
            <a:miter lim="800000"/>
            <a:headEnd/>
            <a:tailEnd/>
          </a:ln>
        </p:spPr>
        <p:txBody>
          <a:bodyPr>
            <a:normAutofit fontScale="25000" lnSpcReduction="20000"/>
          </a:bodyPr>
          <a:lstStyle/>
          <a:p>
            <a:pPr>
              <a:buFont typeface="Wingdings" charset="2"/>
              <a:buNone/>
              <a:defRPr/>
            </a:pPr>
            <a:r>
              <a:rPr lang="en-US" sz="7200" dirty="0" smtClean="0"/>
              <a:t>MacLeod, Colum. "Downtown Cincinnati a Safe Lace to Be for the Homeless." </a:t>
            </a:r>
            <a:r>
              <a:rPr lang="en-US" sz="7200" i="1" dirty="0" smtClean="0"/>
              <a:t>NKY.com | Northern Kentucky News, Community, Entertainment, Yellow Pages and Classifieds. Serving Northern Kentucky, | Cincinnati.com</a:t>
            </a:r>
            <a:r>
              <a:rPr lang="en-US" sz="7200" dirty="0" smtClean="0"/>
              <a:t>. 2011. Web. 06 Oct. 2011. &lt;http://nky.cincinnati.com&gt;.</a:t>
            </a:r>
          </a:p>
          <a:p>
            <a:pPr>
              <a:buFont typeface="Wingdings" charset="2"/>
              <a:buNone/>
              <a:defRPr/>
            </a:pPr>
            <a:r>
              <a:rPr lang="en-US" sz="7200" dirty="0" smtClean="0"/>
              <a:t> </a:t>
            </a:r>
          </a:p>
          <a:p>
            <a:pPr>
              <a:buFont typeface="Wingdings" charset="2"/>
              <a:buNone/>
              <a:defRPr/>
            </a:pPr>
            <a:r>
              <a:rPr lang="en-US" sz="7200" dirty="0" smtClean="0"/>
              <a:t>"Homelessness Facts." </a:t>
            </a:r>
            <a:r>
              <a:rPr lang="en-US" sz="7200" i="1" dirty="0" smtClean="0"/>
              <a:t>Greater Cincinnati Coalition for the Homeless</a:t>
            </a:r>
            <a:r>
              <a:rPr lang="en-US" sz="7200" dirty="0" smtClean="0"/>
              <a:t>. Web. 06 Oct. 2011. &lt;http://www.cincihomeless.org&gt;.</a:t>
            </a:r>
          </a:p>
          <a:p>
            <a:pPr>
              <a:buFont typeface="Wingdings" charset="2"/>
              <a:buNone/>
              <a:defRPr/>
            </a:pPr>
            <a:r>
              <a:rPr lang="en-US" sz="7200" dirty="0" smtClean="0"/>
              <a:t> </a:t>
            </a:r>
          </a:p>
          <a:p>
            <a:pPr>
              <a:buFont typeface="Wingdings" charset="2"/>
              <a:buNone/>
              <a:defRPr/>
            </a:pPr>
            <a:r>
              <a:rPr lang="en-US" sz="7200" dirty="0" smtClean="0"/>
              <a:t>"Preventing Homelessness in America." </a:t>
            </a:r>
            <a:r>
              <a:rPr lang="en-US" sz="7200" i="1" dirty="0" smtClean="0"/>
              <a:t>Solutions for America</a:t>
            </a:r>
            <a:r>
              <a:rPr lang="en-US" sz="7200" dirty="0" smtClean="0"/>
              <a:t>. 2003 University of Richmond. Web. 06 Oct. 2011. &lt;http://solutionsforamerica.org&gt;.</a:t>
            </a:r>
          </a:p>
          <a:p>
            <a:pPr>
              <a:buFont typeface="Wingdings" charset="2"/>
              <a:buNone/>
              <a:defRPr/>
            </a:pPr>
            <a:r>
              <a:rPr lang="en-US" sz="7200" dirty="0" smtClean="0"/>
              <a:t> </a:t>
            </a:r>
          </a:p>
          <a:p>
            <a:pPr>
              <a:buFont typeface="Wingdings" charset="2"/>
              <a:buNone/>
              <a:defRPr/>
            </a:pPr>
            <a:r>
              <a:rPr lang="en-US" sz="7200" dirty="0" smtClean="0"/>
              <a:t>Mecum, Bob. "Youth and Families the Lighthouse." </a:t>
            </a:r>
            <a:r>
              <a:rPr lang="en-US" sz="7200" i="1" dirty="0" smtClean="0"/>
              <a:t>Lighthouse Youth Services</a:t>
            </a:r>
            <a:r>
              <a:rPr lang="en-US" sz="7200" dirty="0" smtClean="0"/>
              <a:t>. Web. 07 Oct. 2011. &lt;http://www.lys.org/runaway2.html&gt;.</a:t>
            </a:r>
          </a:p>
          <a:p>
            <a:pPr>
              <a:buFont typeface="Wingdings" charset="2"/>
              <a:buNone/>
              <a:defRPr/>
            </a:pPr>
            <a:endParaRPr lang="en-US" dirty="0"/>
          </a:p>
        </p:txBody>
      </p:sp>
    </p:spTree>
  </p:cSld>
  <p:clrMapOvr>
    <a:masterClrMapping/>
  </p:clrMapOvr>
  <p:transition>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627188"/>
            <a:ext cx="7772400" cy="1470025"/>
          </a:xfrm>
        </p:spPr>
        <p:txBody>
          <a:bodyPr/>
          <a:lstStyle/>
          <a:p>
            <a:pPr eaLnBrk="1" hangingPunct="1">
              <a:defRPr/>
            </a:pPr>
            <a:endParaRPr lang="en-US" dirty="0"/>
          </a:p>
        </p:txBody>
      </p:sp>
      <p:sp>
        <p:nvSpPr>
          <p:cNvPr id="15363" name="Content Placeholder 2"/>
          <p:cNvSpPr>
            <a:spLocks noGrp="1"/>
          </p:cNvSpPr>
          <p:nvPr>
            <p:ph type="subTitle" idx="1"/>
          </p:nvPr>
        </p:nvSpPr>
        <p:spPr>
          <a:xfrm>
            <a:off x="0" y="3810000"/>
            <a:ext cx="7770812" cy="1752600"/>
          </a:xfrm>
          <a:ln>
            <a:miter lim="800000"/>
            <a:headEnd/>
            <a:tailEnd/>
          </a:ln>
        </p:spPr>
        <p:txBody>
          <a:bodyPr/>
          <a:lstStyle/>
          <a:p>
            <a:pPr eaLnBrk="1" hangingPunct="1">
              <a:buFont typeface="Wingdings" charset="2"/>
              <a:buNone/>
              <a:defRPr/>
            </a:pPr>
            <a:r>
              <a:rPr lang="en-US" sz="2400" dirty="0" smtClean="0"/>
              <a:t>What are your ideas on shantytown?</a:t>
            </a:r>
          </a:p>
          <a:p>
            <a:pPr eaLnBrk="1" hangingPunct="1">
              <a:buFont typeface="Wingdings" charset="2"/>
              <a:buNone/>
              <a:defRPr/>
            </a:pPr>
            <a:r>
              <a:rPr lang="en-US" sz="2400" dirty="0" smtClean="0"/>
              <a:t> Have you experienced sleeping in a box outside in the cold with little to eat?</a:t>
            </a:r>
          </a:p>
          <a:p>
            <a:pPr eaLnBrk="1" hangingPunct="1">
              <a:buFont typeface="Wingdings" charset="2"/>
              <a:buNone/>
              <a:defRPr/>
            </a:pPr>
            <a:endParaRPr lang="en-US" dirty="0" smtClean="0"/>
          </a:p>
        </p:txBody>
      </p:sp>
      <p:pic>
        <p:nvPicPr>
          <p:cNvPr id="6" name="Picture 5"/>
          <p:cNvPicPr>
            <a:picLocks noChangeAspect="1"/>
          </p:cNvPicPr>
          <p:nvPr/>
        </p:nvPicPr>
        <p:blipFill>
          <a:blip r:embed="rId2"/>
          <a:stretch>
            <a:fillRect/>
          </a:stretch>
        </p:blipFill>
        <p:spPr>
          <a:xfrm>
            <a:off x="685800" y="321685"/>
            <a:ext cx="7772400" cy="3172479"/>
          </a:xfrm>
          <a:prstGeom prst="rect">
            <a:avLst/>
          </a:prstGeom>
        </p:spPr>
      </p:pic>
    </p:spTree>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hangingPunct="1">
              <a:defRPr/>
            </a:pPr>
            <a:r>
              <a:rPr lang="en-US" dirty="0" smtClean="0"/>
              <a:t>Programs/websites that are successful addressing homelessness</a:t>
            </a:r>
            <a:endParaRPr lang="en-US" dirty="0"/>
          </a:p>
        </p:txBody>
      </p:sp>
      <p:sp>
        <p:nvSpPr>
          <p:cNvPr id="16387" name="Content Placeholder 2"/>
          <p:cNvSpPr>
            <a:spLocks noGrp="1"/>
          </p:cNvSpPr>
          <p:nvPr>
            <p:ph type="subTitle" idx="1"/>
          </p:nvPr>
        </p:nvSpPr>
        <p:spPr>
          <a:xfrm>
            <a:off x="268516" y="3810000"/>
            <a:ext cx="7770812" cy="1752600"/>
          </a:xfrm>
          <a:ln>
            <a:miter lim="800000"/>
            <a:headEnd/>
            <a:tailEnd/>
          </a:ln>
        </p:spPr>
        <p:txBody>
          <a:bodyPr>
            <a:normAutofit lnSpcReduction="10000"/>
          </a:bodyPr>
          <a:lstStyle/>
          <a:p>
            <a:pPr eaLnBrk="1" hangingPunct="1">
              <a:buFont typeface="Wingdings" charset="2"/>
              <a:buNone/>
              <a:defRPr/>
            </a:pPr>
            <a:r>
              <a:rPr lang="en-US" dirty="0" smtClean="0"/>
              <a:t> </a:t>
            </a:r>
          </a:p>
          <a:p>
            <a:pPr eaLnBrk="1" hangingPunct="1">
              <a:buFont typeface="Wingdings" charset="2"/>
              <a:buNone/>
              <a:defRPr/>
            </a:pPr>
            <a:r>
              <a:rPr lang="en-US" sz="2400" dirty="0" smtClean="0"/>
              <a:t>I have done research on 3 different homeless websites called SolutionsForAmerica.org </a:t>
            </a:r>
          </a:p>
          <a:p>
            <a:pPr eaLnBrk="1" hangingPunct="1">
              <a:buFont typeface="Wingdings" charset="2"/>
              <a:buNone/>
              <a:defRPr/>
            </a:pPr>
            <a:r>
              <a:rPr lang="en-US" sz="2400" dirty="0" smtClean="0"/>
              <a:t>CinciHomeless.org </a:t>
            </a:r>
          </a:p>
          <a:p>
            <a:pPr eaLnBrk="1" hangingPunct="1">
              <a:buFont typeface="Wingdings" charset="2"/>
              <a:buNone/>
              <a:defRPr/>
            </a:pPr>
            <a:r>
              <a:rPr lang="en-US" sz="2400" dirty="0" smtClean="0"/>
              <a:t>(Such asCincinnati.com)_nky.com</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80598"/>
            <a:ext cx="7772400" cy="1122385"/>
          </a:xfrm>
        </p:spPr>
        <p:txBody>
          <a:bodyPr/>
          <a:lstStyle/>
          <a:p>
            <a:pPr eaLnBrk="1" fontAlgn="auto" hangingPunct="1">
              <a:spcAft>
                <a:spcPts val="0"/>
              </a:spcAft>
              <a:defRPr/>
            </a:pPr>
            <a:r>
              <a:rPr lang="en-US" dirty="0" smtClean="0">
                <a:ea typeface="+mj-ea"/>
                <a:cs typeface="+mj-cs"/>
              </a:rPr>
              <a:t>Solutions for America</a:t>
            </a:r>
            <a:endParaRPr lang="en-US" dirty="0">
              <a:ea typeface="+mj-ea"/>
              <a:cs typeface="+mj-cs"/>
            </a:endParaRPr>
          </a:p>
        </p:txBody>
      </p:sp>
      <p:sp>
        <p:nvSpPr>
          <p:cNvPr id="17411" name="Content Placeholder 2"/>
          <p:cNvSpPr>
            <a:spLocks noGrp="1"/>
          </p:cNvSpPr>
          <p:nvPr>
            <p:ph type="subTitle" idx="1"/>
          </p:nvPr>
        </p:nvSpPr>
        <p:spPr>
          <a:xfrm>
            <a:off x="685801" y="2185699"/>
            <a:ext cx="7770812" cy="2451528"/>
          </a:xfrm>
          <a:ln>
            <a:miter lim="800000"/>
            <a:headEnd/>
            <a:tailEnd/>
          </a:ln>
        </p:spPr>
        <p:txBody>
          <a:bodyPr>
            <a:noAutofit/>
          </a:bodyPr>
          <a:lstStyle/>
          <a:p>
            <a:pPr eaLnBrk="1" hangingPunct="1">
              <a:buFont typeface="Arial"/>
              <a:buChar char="•"/>
              <a:defRPr/>
            </a:pPr>
            <a:r>
              <a:rPr lang="en-US" sz="2400" dirty="0" smtClean="0"/>
              <a:t>SolutionsForAmerica.org have provide me with great information about statistics that show in 1996 and 1920 </a:t>
            </a:r>
            <a:endParaRPr lang="en-US" sz="2400" dirty="0"/>
          </a:p>
          <a:p>
            <a:pPr eaLnBrk="1" hangingPunct="1">
              <a:buFont typeface="Arial"/>
              <a:buChar char="•"/>
              <a:defRPr/>
            </a:pPr>
            <a:r>
              <a:rPr lang="en-US" sz="2400" dirty="0" smtClean="0"/>
              <a:t> 30% percent of homeless families surveyed they had gone without food for months.</a:t>
            </a:r>
          </a:p>
          <a:p>
            <a:pPr eaLnBrk="1" hangingPunct="1">
              <a:buFont typeface="Arial"/>
              <a:buChar char="•"/>
              <a:defRPr/>
            </a:pPr>
            <a:r>
              <a:rPr lang="en-US" sz="2400" dirty="0" smtClean="0"/>
              <a:t> Single men about 60 % of the homeless population. Families consist of about 1/3 of all homeless.</a:t>
            </a:r>
          </a:p>
          <a:p>
            <a:pPr eaLnBrk="1" hangingPunct="1">
              <a:buFont typeface="Arial"/>
              <a:buChar char="•"/>
              <a:defRPr/>
            </a:pPr>
            <a:r>
              <a:rPr lang="en-US" sz="2400" dirty="0" smtClean="0"/>
              <a:t> Preventing homelessness in America, should involve governments, hire staff, experienced at coordinating various funding streams. </a:t>
            </a:r>
          </a:p>
          <a:p>
            <a:pPr eaLnBrk="1" hangingPunct="1">
              <a:buFont typeface="Arial"/>
              <a:buChar char="•"/>
              <a:defRPr/>
            </a:pPr>
            <a:r>
              <a:rPr lang="en-US" sz="2400" dirty="0" smtClean="0"/>
              <a:t>During the 1920s and 1990s Lack </a:t>
            </a:r>
            <a:r>
              <a:rPr lang="en-US" sz="2400" dirty="0"/>
              <a:t>of school due to constant misplacement, no stability, low self </a:t>
            </a:r>
            <a:r>
              <a:rPr lang="en-US" sz="2400" dirty="0" smtClean="0"/>
              <a:t>esteem for children .</a:t>
            </a:r>
            <a:endParaRPr lang="en-US" sz="2400" dirty="0"/>
          </a:p>
          <a:p>
            <a:pPr eaLnBrk="1" hangingPunct="1">
              <a:buFont typeface="Arial"/>
              <a:buChar char="•"/>
              <a:defRPr/>
            </a:pPr>
            <a:endParaRPr lang="en-US" sz="2400" dirty="0" smtClean="0"/>
          </a:p>
        </p:txBody>
      </p:sp>
    </p:spTree>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55181"/>
            <a:ext cx="7772400" cy="850605"/>
          </a:xfrm>
        </p:spPr>
        <p:txBody>
          <a:bodyPr/>
          <a:lstStyle/>
          <a:p>
            <a:pPr eaLnBrk="1" fontAlgn="auto" hangingPunct="1">
              <a:spcAft>
                <a:spcPts val="0"/>
              </a:spcAft>
              <a:defRPr/>
            </a:pPr>
            <a:r>
              <a:rPr lang="en-US" dirty="0" smtClean="0">
                <a:ea typeface="+mj-ea"/>
                <a:cs typeface="+mj-cs"/>
              </a:rPr>
              <a:t>Cincihomeless.org</a:t>
            </a:r>
            <a:endParaRPr lang="en-US" dirty="0">
              <a:ea typeface="+mj-ea"/>
              <a:cs typeface="+mj-cs"/>
            </a:endParaRPr>
          </a:p>
        </p:txBody>
      </p:sp>
      <p:sp>
        <p:nvSpPr>
          <p:cNvPr id="18435" name="Content Placeholder 2"/>
          <p:cNvSpPr>
            <a:spLocks noGrp="1"/>
          </p:cNvSpPr>
          <p:nvPr>
            <p:ph type="subTitle" idx="1"/>
          </p:nvPr>
        </p:nvSpPr>
        <p:spPr>
          <a:xfrm>
            <a:off x="685801" y="1105786"/>
            <a:ext cx="7770812" cy="3848986"/>
          </a:xfrm>
          <a:ln>
            <a:miter lim="800000"/>
            <a:headEnd/>
            <a:tailEnd/>
          </a:ln>
        </p:spPr>
        <p:txBody>
          <a:bodyPr>
            <a:noAutofit/>
          </a:bodyPr>
          <a:lstStyle/>
          <a:p>
            <a:pPr eaLnBrk="1" hangingPunct="1">
              <a:buFont typeface="Arial"/>
              <a:buChar char="•"/>
              <a:defRPr/>
            </a:pPr>
            <a:r>
              <a:rPr lang="en-US" sz="2400" dirty="0" smtClean="0"/>
              <a:t>Cincinhomeless.org have provided me with homelessness facts: the US has 840,000 or 24 %; of the homeless are children.</a:t>
            </a:r>
          </a:p>
          <a:p>
            <a:pPr eaLnBrk="1" hangingPunct="1">
              <a:buFont typeface="Arial"/>
              <a:buChar char="•"/>
              <a:defRPr/>
            </a:pPr>
            <a:r>
              <a:rPr lang="en-US" sz="2400" dirty="0" smtClean="0"/>
              <a:t> 42% of children who are under 5 years of age. Families are the fastest growing segment of the homeless population. </a:t>
            </a:r>
          </a:p>
          <a:p>
            <a:pPr eaLnBrk="1" hangingPunct="1">
              <a:buFont typeface="Arial"/>
              <a:buChar char="•"/>
              <a:defRPr/>
            </a:pPr>
            <a:r>
              <a:rPr lang="en-US" sz="2400" dirty="0" smtClean="0"/>
              <a:t>Families with children (as opposed to single homeless families people) make up about 30% of the homeless population nationally. </a:t>
            </a:r>
          </a:p>
          <a:p>
            <a:pPr marL="342900" indent="-342900" eaLnBrk="1" hangingPunct="1">
              <a:buFont typeface="Arial" pitchFamily="34" charset="0"/>
              <a:buChar char="•"/>
              <a:defRPr/>
            </a:pPr>
            <a:r>
              <a:rPr lang="en-US" sz="2400" dirty="0" smtClean="0"/>
              <a:t>½ </a:t>
            </a:r>
            <a:r>
              <a:rPr lang="en-US" sz="2400" dirty="0"/>
              <a:t>a million children in the united states are in foster </a:t>
            </a:r>
            <a:r>
              <a:rPr lang="en-US" sz="2400" dirty="0" smtClean="0"/>
              <a:t>care</a:t>
            </a:r>
          </a:p>
          <a:p>
            <a:pPr marL="342900" indent="-342900" eaLnBrk="1" hangingPunct="1">
              <a:buFont typeface="Arial" pitchFamily="34" charset="0"/>
              <a:buChar char="•"/>
              <a:defRPr/>
            </a:pPr>
            <a:r>
              <a:rPr lang="en-US" sz="2400" dirty="0" smtClean="0"/>
              <a:t>300,000 </a:t>
            </a:r>
            <a:r>
              <a:rPr lang="en-US" sz="2400" dirty="0"/>
              <a:t>young adults ages 18-25 have spent at least a year in foster care	</a:t>
            </a:r>
            <a:endParaRPr lang="en-US" sz="2400" dirty="0" smtClean="0"/>
          </a:p>
          <a:p>
            <a:pPr marL="342900" indent="-342900" eaLnBrk="1" hangingPunct="1">
              <a:buFont typeface="Arial" pitchFamily="34" charset="0"/>
              <a:buChar char="•"/>
              <a:defRPr/>
            </a:pPr>
            <a:r>
              <a:rPr lang="en-US" sz="2400" dirty="0"/>
              <a:t>The average incoming age for a foster child is 10.</a:t>
            </a:r>
          </a:p>
          <a:p>
            <a:pPr marL="342900" indent="-342900" eaLnBrk="1" hangingPunct="1">
              <a:buFont typeface="Arial" pitchFamily="34" charset="0"/>
              <a:buChar char="•"/>
              <a:defRPr/>
            </a:pPr>
            <a:endParaRPr lang="en-US" sz="2400" dirty="0" smtClean="0"/>
          </a:p>
          <a:p>
            <a:pPr marL="342900" indent="-342900" eaLnBrk="1" hangingPunct="1">
              <a:buFont typeface="Arial" pitchFamily="34" charset="0"/>
              <a:buChar char="•"/>
              <a:defRPr/>
            </a:pPr>
            <a:endParaRPr lang="en-US" sz="2400" dirty="0" smtClean="0"/>
          </a:p>
        </p:txBody>
      </p:sp>
    </p:spTree>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fontAlgn="auto" hangingPunct="1">
              <a:spcAft>
                <a:spcPts val="0"/>
              </a:spcAft>
              <a:defRPr/>
            </a:pPr>
            <a:r>
              <a:rPr lang="en-US" dirty="0" smtClean="0">
                <a:ea typeface="+mj-ea"/>
                <a:cs typeface="+mj-cs"/>
              </a:rPr>
              <a:t> (Such as Cincinnati.com)_nky.com</a:t>
            </a:r>
            <a:endParaRPr lang="en-US" dirty="0">
              <a:ea typeface="+mj-ea"/>
              <a:cs typeface="+mj-cs"/>
            </a:endParaRPr>
          </a:p>
        </p:txBody>
      </p:sp>
      <p:sp>
        <p:nvSpPr>
          <p:cNvPr id="19459" name="Content Placeholder 2"/>
          <p:cNvSpPr>
            <a:spLocks noGrp="1"/>
          </p:cNvSpPr>
          <p:nvPr>
            <p:ph type="subTitle" idx="1"/>
          </p:nvPr>
        </p:nvSpPr>
        <p:spPr>
          <a:ln>
            <a:miter lim="800000"/>
            <a:headEnd/>
            <a:tailEnd/>
          </a:ln>
        </p:spPr>
        <p:txBody>
          <a:bodyPr>
            <a:normAutofit fontScale="92500" lnSpcReduction="10000"/>
          </a:bodyPr>
          <a:lstStyle/>
          <a:p>
            <a:pPr eaLnBrk="1" hangingPunct="1">
              <a:buFont typeface="Arial"/>
              <a:buChar char="•"/>
              <a:defRPr/>
            </a:pPr>
            <a:r>
              <a:rPr lang="en-US" dirty="0" smtClean="0"/>
              <a:t>      </a:t>
            </a:r>
            <a:r>
              <a:rPr lang="en-US" sz="2400" dirty="0" smtClean="0"/>
              <a:t>(Such as Cincinnati.com)_nky.com- Downtown Cincinnati is a safer than it was 10 years ago for the home-less.</a:t>
            </a:r>
          </a:p>
          <a:p>
            <a:pPr eaLnBrk="1" hangingPunct="1">
              <a:buFont typeface="Arial"/>
              <a:buChar char="•"/>
              <a:defRPr/>
            </a:pPr>
            <a:r>
              <a:rPr lang="en-US" sz="2400" dirty="0" smtClean="0"/>
              <a:t> violent crimes like murder, rape, and assault occurred more often in some of the regions suburbs than downtown over the last five years which is not place the best are for the homeless.</a:t>
            </a:r>
          </a:p>
          <a:p>
            <a:pPr eaLnBrk="1" hangingPunct="1">
              <a:buFont typeface="Arial"/>
              <a:buChar char="•"/>
              <a:defRPr/>
            </a:pPr>
            <a:endParaRPr lang="en-US" sz="2400" dirty="0" smtClean="0"/>
          </a:p>
          <a:p>
            <a:pPr eaLnBrk="1" hangingPunct="1">
              <a:buFont typeface="Wingdings" charset="2"/>
              <a:buNone/>
              <a:defRPr/>
            </a:pPr>
            <a:endParaRPr lang="en-US" dirty="0" smtClean="0"/>
          </a:p>
        </p:txBody>
      </p:sp>
    </p:spTree>
  </p:cSld>
  <p:clrMapOvr>
    <a:masterClrMapping/>
  </p:clrMapOvr>
  <p:transition>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hangingPunct="1">
              <a:defRPr/>
            </a:pPr>
            <a:r>
              <a:rPr lang="en-US" dirty="0" smtClean="0"/>
              <a:t>Collaboration </a:t>
            </a:r>
            <a:endParaRPr lang="en-US" dirty="0"/>
          </a:p>
        </p:txBody>
      </p:sp>
      <p:sp>
        <p:nvSpPr>
          <p:cNvPr id="20483" name="Content Placeholder 2"/>
          <p:cNvSpPr>
            <a:spLocks noGrp="1"/>
          </p:cNvSpPr>
          <p:nvPr>
            <p:ph type="subTitle" idx="1"/>
          </p:nvPr>
        </p:nvSpPr>
        <p:spPr>
          <a:xfrm>
            <a:off x="1373188" y="3810000"/>
            <a:ext cx="6809241" cy="1752600"/>
          </a:xfrm>
          <a:ln>
            <a:miter lim="800000"/>
            <a:headEnd/>
            <a:tailEnd/>
          </a:ln>
        </p:spPr>
        <p:txBody>
          <a:bodyPr>
            <a:normAutofit fontScale="77500" lnSpcReduction="20000"/>
          </a:bodyPr>
          <a:lstStyle/>
          <a:p>
            <a:pPr eaLnBrk="1" hangingPunct="1">
              <a:buFont typeface="Wingdings" charset="2"/>
              <a:buNone/>
              <a:defRPr/>
            </a:pPr>
            <a:r>
              <a:rPr lang="en-US" sz="2400" dirty="0" smtClean="0"/>
              <a:t>“In terms of standards for our program, if you are talking about standards for admission (or criteria) – we require that a person be homeless as defined by the US department of Housing and Urban Development and that they have a diagnosis of a severe mental illness.”</a:t>
            </a:r>
          </a:p>
          <a:p>
            <a:pPr eaLnBrk="1" hangingPunct="1">
              <a:buFont typeface="Wingdings" charset="2"/>
              <a:buNone/>
              <a:defRPr/>
            </a:pPr>
            <a:r>
              <a:rPr lang="en-US" sz="2400" dirty="0" smtClean="0"/>
              <a:t>-Russell Winters</a:t>
            </a:r>
          </a:p>
          <a:p>
            <a:pPr eaLnBrk="1" hangingPunct="1">
              <a:defRPr/>
            </a:pPr>
            <a:r>
              <a:rPr lang="en-US" sz="2000" dirty="0" smtClean="0"/>
              <a:t>T ender Mercies </a:t>
            </a:r>
          </a:p>
          <a:p>
            <a:pPr eaLnBrk="1" hangingPunct="1">
              <a:buFont typeface="Wingdings" charset="2"/>
              <a:buNone/>
              <a:defRPr/>
            </a:pPr>
            <a:endParaRPr lang="en-US" dirty="0" smtClean="0"/>
          </a:p>
        </p:txBody>
      </p:sp>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hangingPunct="1">
              <a:defRPr/>
            </a:pPr>
            <a:r>
              <a:rPr lang="en-US" dirty="0" smtClean="0"/>
              <a:t>Kids smile</a:t>
            </a:r>
            <a:endParaRPr lang="en-US" dirty="0"/>
          </a:p>
        </p:txBody>
      </p:sp>
      <p:sp>
        <p:nvSpPr>
          <p:cNvPr id="4" name="Content Placeholder 3"/>
          <p:cNvSpPr>
            <a:spLocks noGrp="1"/>
          </p:cNvSpPr>
          <p:nvPr>
            <p:ph type="subTitle" idx="1"/>
          </p:nvPr>
        </p:nvSpPr>
        <p:spPr>
          <a:ln>
            <a:miter lim="800000"/>
            <a:headEnd/>
            <a:tailEnd/>
          </a:ln>
        </p:spPr>
        <p:txBody>
          <a:bodyPr>
            <a:noAutofit/>
          </a:bodyPr>
          <a:lstStyle/>
          <a:p>
            <a:pPr eaLnBrk="1" hangingPunct="1">
              <a:buFont typeface="Wingdings" charset="2"/>
              <a:buNone/>
              <a:defRPr/>
            </a:pPr>
            <a:r>
              <a:rPr lang="en-US" sz="2400" dirty="0" smtClean="0"/>
              <a:t>A program which a group of children from over the Rhine to the Washington park area. between the ages  of 7-17. Shelter, food, clothing, and a healthy life style instead of on the streets. 50 kids will be able to live in the housing of kids smile.</a:t>
            </a:r>
            <a:endParaRPr lang="en-US" sz="2400" dirty="0"/>
          </a:p>
        </p:txBody>
      </p:sp>
    </p:spTree>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339725"/>
            <a:ext cx="7772400" cy="560388"/>
          </a:xfrm>
        </p:spPr>
        <p:txBody>
          <a:bodyPr/>
          <a:lstStyle/>
          <a:p>
            <a:pPr eaLnBrk="1" hangingPunct="1">
              <a:defRPr/>
            </a:pPr>
            <a:endParaRPr lang="en-US" dirty="0"/>
          </a:p>
        </p:txBody>
      </p:sp>
      <p:sp>
        <p:nvSpPr>
          <p:cNvPr id="5" name="Subtitle 4"/>
          <p:cNvSpPr>
            <a:spLocks noGrp="1"/>
          </p:cNvSpPr>
          <p:nvPr>
            <p:ph type="subTitle" idx="1"/>
          </p:nvPr>
        </p:nvSpPr>
        <p:spPr>
          <a:xfrm>
            <a:off x="685801" y="1491592"/>
            <a:ext cx="7770812" cy="4071008"/>
          </a:xfrm>
          <a:ln>
            <a:miter lim="800000"/>
            <a:headEnd/>
            <a:tailEnd/>
          </a:ln>
        </p:spPr>
        <p:txBody>
          <a:bodyPr>
            <a:noAutofit/>
          </a:bodyPr>
          <a:lstStyle/>
          <a:p>
            <a:pPr eaLnBrk="1" hangingPunct="1">
              <a:buFont typeface="Wingdings" charset="2"/>
              <a:buNone/>
              <a:defRPr/>
            </a:pPr>
            <a:r>
              <a:rPr lang="en-US" sz="2000" dirty="0" smtClean="0"/>
              <a:t>Kids smile would need approximately 65,000 for all the expensive that come with the program. I want to keep it affordable as possible. </a:t>
            </a:r>
          </a:p>
          <a:p>
            <a:pPr eaLnBrk="1" hangingPunct="1">
              <a:buFont typeface="Wingdings" charset="2"/>
              <a:buNone/>
              <a:defRPr/>
            </a:pPr>
            <a:r>
              <a:rPr lang="en-US" sz="2000" dirty="0" smtClean="0"/>
              <a:t>How many people are need to employ and in what positions? I will need over 10 people a cook, sectary, business partner, coordinator volunteers and around the clock employees.</a:t>
            </a:r>
          </a:p>
          <a:p>
            <a:pPr eaLnBrk="1" hangingPunct="1">
              <a:buFont typeface="Wingdings" charset="2"/>
              <a:buNone/>
              <a:defRPr/>
            </a:pPr>
            <a:r>
              <a:rPr lang="en-US" sz="2000" dirty="0" smtClean="0"/>
              <a:t>What other resources are need? (Buildings, land, supplies, security, etc.) I need a nice area and building, which I can make kid friendly and safe and somewhere I can fit comfortably 50 children of all ages. Security and interior designers are needed. </a:t>
            </a:r>
          </a:p>
          <a:p>
            <a:pPr eaLnBrk="1" hangingPunct="1">
              <a:buFont typeface="Wingdings" charset="2"/>
              <a:buNone/>
              <a:defRPr/>
            </a:pPr>
            <a:r>
              <a:rPr lang="en-US" sz="2000" dirty="0" smtClean="0"/>
              <a:t>Where does this funding come from? Donations and Grants </a:t>
            </a:r>
          </a:p>
          <a:p>
            <a:pPr eaLnBrk="1" hangingPunct="1">
              <a:buFont typeface="Wingdings" charset="2"/>
              <a:buNone/>
              <a:defRPr/>
            </a:pPr>
            <a:endParaRPr lang="en-US" sz="2800" dirty="0" smtClean="0"/>
          </a:p>
          <a:p>
            <a:pPr eaLnBrk="1" hangingPunct="1">
              <a:buFont typeface="Wingdings" charset="2"/>
              <a:buNone/>
              <a:defRPr/>
            </a:pPr>
            <a:r>
              <a:rPr lang="en-US" sz="2800" dirty="0" smtClean="0"/>
              <a:t> </a:t>
            </a:r>
            <a:endParaRPr lang="en-US" sz="2800" dirty="0"/>
          </a:p>
        </p:txBody>
      </p:sp>
    </p:spTree>
  </p:cSld>
  <p:clrMapOvr>
    <a:masterClrMapping/>
  </p:clrMapOvr>
  <p:transition>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Folio">
  <a:themeElements>
    <a:clrScheme name="Folio">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Folio">
      <a:majorFont>
        <a:latin typeface="Calisto MT"/>
        <a:ea typeface=""/>
        <a:cs typeface=""/>
        <a:font script="Jpan" typeface="ＭＳ 明朝"/>
      </a:majorFont>
      <a:minorFont>
        <a:latin typeface="Calisto MT"/>
        <a:ea typeface=""/>
        <a:cs typeface=""/>
        <a:font script="Jpan" typeface="ＭＳ 明朝"/>
      </a:minorFont>
    </a:fontScheme>
    <a:fmtScheme name="Folio">
      <a:fillStyleLst>
        <a:solidFill>
          <a:schemeClr val="phClr"/>
        </a:solidFill>
        <a:blipFill rotWithShape="1">
          <a:blip xmlns:r="http://schemas.openxmlformats.org/officeDocument/2006/relationships" r:embed="rId1">
            <a:duotone>
              <a:schemeClr val="phClr">
                <a:shade val="30000"/>
                <a:satMod val="120000"/>
              </a:schemeClr>
              <a:schemeClr val="phClr">
                <a:tint val="70000"/>
                <a:satMod val="350000"/>
                <a:lumMod val="110000"/>
              </a:schemeClr>
            </a:duotone>
          </a:blip>
          <a:stretch/>
        </a:blipFill>
        <a:blipFill rotWithShape="1">
          <a:blip xmlns:r="http://schemas.openxmlformats.org/officeDocument/2006/relationships" r:embed="rId2">
            <a:duotone>
              <a:schemeClr val="phClr">
                <a:shade val="40000"/>
                <a:satMod val="120000"/>
              </a:schemeClr>
              <a:schemeClr val="phClr">
                <a:tint val="70000"/>
                <a:satMod val="300000"/>
                <a:lumMod val="110000"/>
              </a:schemeClr>
            </a:duotone>
          </a:blip>
          <a:tile tx="0" ty="0" sx="50000" sy="50000" flip="none" algn="tl"/>
        </a:blip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38100" dist="25400" dir="5400000" algn="br" rotWithShape="0">
              <a:srgbClr val="000000">
                <a:alpha val="50000"/>
              </a:srgbClr>
            </a:outerShdw>
          </a:effectLst>
        </a:effectStyle>
        <a:effectStyle>
          <a:effectLst>
            <a:innerShdw blurRad="190500" dist="25400">
              <a:srgbClr val="000000">
                <a:alpha val="50000"/>
              </a:srgbClr>
            </a:innerShdw>
          </a:effectLst>
        </a:effectStyle>
      </a:effectStyleLst>
      <a:bgFillStyleLst>
        <a:blipFill rotWithShape="1">
          <a:blip xmlns:r="http://schemas.openxmlformats.org/officeDocument/2006/relationships" r:embed="rId3">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4">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5">
            <a:duotone>
              <a:schemeClr val="phClr">
                <a:shade val="3000"/>
                <a:lumMod val="10000"/>
              </a:schemeClr>
              <a:schemeClr val="phClr">
                <a:tint val="91000"/>
                <a:satMod val="500000"/>
                <a:lumMod val="125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Folio">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themeOverride>
</file>

<file path=docProps/app.xml><?xml version="1.0" encoding="utf-8"?>
<Properties xmlns="http://schemas.openxmlformats.org/officeDocument/2006/extended-properties" xmlns:vt="http://schemas.openxmlformats.org/officeDocument/2006/docPropsVTypes">
  <Template>Folio.thmx</Template>
  <TotalTime>167</TotalTime>
  <Words>727</Words>
  <Application>Microsoft Macintosh PowerPoint</Application>
  <PresentationFormat>On-screen Show (4:3)</PresentationFormat>
  <Paragraphs>46</Paragraphs>
  <Slides>10</Slides>
  <Notes>0</Notes>
  <HiddenSlides>0</HiddenSlides>
  <MMClips>0</MMClips>
  <ScaleCrop>false</ScaleCrop>
  <HeadingPairs>
    <vt:vector size="4" baseType="variant">
      <vt:variant>
        <vt:lpstr>Design Template</vt:lpstr>
      </vt:variant>
      <vt:variant>
        <vt:i4>1</vt:i4>
      </vt:variant>
      <vt:variant>
        <vt:lpstr>Slide Titles</vt:lpstr>
      </vt:variant>
      <vt:variant>
        <vt:i4>10</vt:i4>
      </vt:variant>
    </vt:vector>
  </HeadingPairs>
  <TitlesOfParts>
    <vt:vector size="11" baseType="lpstr">
      <vt:lpstr>Folio</vt:lpstr>
      <vt:lpstr>Kids smile </vt:lpstr>
      <vt:lpstr>Slide 2</vt:lpstr>
      <vt:lpstr>Programs/websites that are successful addressing homelessness</vt:lpstr>
      <vt:lpstr>Solutions for America</vt:lpstr>
      <vt:lpstr>Cincihomeless.org</vt:lpstr>
      <vt:lpstr> (Such as Cincinnati.com)_nky.com</vt:lpstr>
      <vt:lpstr>Collaboration </vt:lpstr>
      <vt:lpstr>Kids smile</vt:lpstr>
      <vt:lpstr>Slide 9</vt:lpstr>
      <vt:lpstr>easybib</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Kids smile</dc:title>
  <dc:creator>admin</dc:creator>
  <cp:lastModifiedBy>admin</cp:lastModifiedBy>
  <cp:revision>13</cp:revision>
  <dcterms:created xsi:type="dcterms:W3CDTF">2011-10-11T18:07:57Z</dcterms:created>
  <dcterms:modified xsi:type="dcterms:W3CDTF">2011-10-11T18:08:08Z</dcterms:modified>
</cp:coreProperties>
</file>